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31" r:id="rId2"/>
    <p:sldId id="333" r:id="rId3"/>
    <p:sldId id="342" r:id="rId4"/>
    <p:sldId id="335" r:id="rId5"/>
    <p:sldId id="336" r:id="rId6"/>
    <p:sldId id="337" r:id="rId7"/>
    <p:sldId id="343" r:id="rId8"/>
    <p:sldId id="345" r:id="rId9"/>
    <p:sldId id="344" r:id="rId10"/>
    <p:sldId id="341" r:id="rId11"/>
    <p:sldId id="318" r:id="rId12"/>
    <p:sldId id="320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First%20Program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DDIC%20Table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Load%20Data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CDS%20View'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23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23903675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09637" y="955402"/>
            <a:ext cx="9661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History of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Motivation for ABAP on Cloud – Scenario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your first program in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Database tables – Business Partner, product, Sales Order, Sales Order </a:t>
            </a:r>
            <a:r>
              <a:rPr lang="en-US" sz="2000" dirty="0" smtClean="0">
                <a:solidFill>
                  <a:schemeClr val="bg1"/>
                </a:solidFill>
              </a:rPr>
              <a:t>Items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Load Data in Table’s</a:t>
            </a:r>
            <a:endParaRPr lang="en-US" sz="2000" dirty="0">
              <a:solidFill>
                <a:schemeClr val="bg1"/>
              </a:solidFill>
            </a:endParaRP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CDS Views – Using VDM Recap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283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="" xmlns:a16="http://schemas.microsoft.com/office/drawing/2014/main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="" xmlns:a16="http://schemas.microsoft.com/office/drawing/2014/main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="" xmlns:a16="http://schemas.microsoft.com/office/drawing/2014/main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="" xmlns:a16="http://schemas.microsoft.com/office/drawing/2014/main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="" xmlns:a16="http://schemas.microsoft.com/office/drawing/2014/main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="" xmlns:a16="http://schemas.microsoft.com/office/drawing/2014/main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="" xmlns:a16="http://schemas.microsoft.com/office/drawing/2014/main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="" xmlns:a16="http://schemas.microsoft.com/office/drawing/2014/main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="" xmlns:a16="http://schemas.microsoft.com/office/drawing/2014/main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="" xmlns:a16="http://schemas.microsoft.com/office/drawing/2014/main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="" xmlns:a16="http://schemas.microsoft.com/office/drawing/2014/main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="" xmlns:a16="http://schemas.microsoft.com/office/drawing/2014/main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="" xmlns:a16="http://schemas.microsoft.com/office/drawing/2014/main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="" xmlns:a16="http://schemas.microsoft.com/office/drawing/2014/main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="" xmlns:a16="http://schemas.microsoft.com/office/drawing/2014/main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="" xmlns:a16="http://schemas.microsoft.com/office/drawing/2014/main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="" xmlns:a16="http://schemas.microsoft.com/office/drawing/2014/main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="" xmlns:a16="http://schemas.microsoft.com/office/drawing/2014/main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="" xmlns:a16="http://schemas.microsoft.com/office/drawing/2014/main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="" xmlns:a16="http://schemas.microsoft.com/office/drawing/2014/main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="" xmlns:a16="http://schemas.microsoft.com/office/drawing/2014/main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="" xmlns:a16="http://schemas.microsoft.com/office/drawing/2014/main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="" xmlns:a16="http://schemas.microsoft.com/office/drawing/2014/main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="" xmlns:a16="http://schemas.microsoft.com/office/drawing/2014/main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="" xmlns:a16="http://schemas.microsoft.com/office/drawing/2014/main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="" xmlns:a16="http://schemas.microsoft.com/office/drawing/2014/main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="" xmlns:a16="http://schemas.microsoft.com/office/drawing/2014/main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="" xmlns:a16="http://schemas.microsoft.com/office/drawing/2014/main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="" xmlns:a16="http://schemas.microsoft.com/office/drawing/2014/main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="" xmlns:a16="http://schemas.microsoft.com/office/drawing/2014/main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="" xmlns:a16="http://schemas.microsoft.com/office/drawing/2014/main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="" xmlns:a16="http://schemas.microsoft.com/office/drawing/2014/main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="" xmlns:a16="http://schemas.microsoft.com/office/drawing/2014/main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="" xmlns:a16="http://schemas.microsoft.com/office/drawing/2014/main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="" xmlns:a16="http://schemas.microsoft.com/office/drawing/2014/main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="" xmlns:a16="http://schemas.microsoft.com/office/drawing/2014/main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="" xmlns:a16="http://schemas.microsoft.com/office/drawing/2014/main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="" xmlns:a16="http://schemas.microsoft.com/office/drawing/2014/main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="" xmlns:a16="http://schemas.microsoft.com/office/drawing/2014/main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="" xmlns:a16="http://schemas.microsoft.com/office/drawing/2014/main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="" xmlns:a16="http://schemas.microsoft.com/office/drawing/2014/main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="" xmlns:a16="http://schemas.microsoft.com/office/drawing/2014/main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="" xmlns:a16="http://schemas.microsoft.com/office/drawing/2014/main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="" xmlns:a16="http://schemas.microsoft.com/office/drawing/2014/main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="" xmlns:a16="http://schemas.microsoft.com/office/drawing/2014/main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="" xmlns:a16="http://schemas.microsoft.com/office/drawing/2014/main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="" xmlns:a16="http://schemas.microsoft.com/office/drawing/2014/main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="" xmlns:a16="http://schemas.microsoft.com/office/drawing/2014/main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="" xmlns:a16="http://schemas.microsoft.com/office/drawing/2014/main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="" xmlns:a16="http://schemas.microsoft.com/office/drawing/2014/main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="" xmlns:a16="http://schemas.microsoft.com/office/drawing/2014/main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="" xmlns:a16="http://schemas.microsoft.com/office/drawing/2014/main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="" xmlns:a16="http://schemas.microsoft.com/office/drawing/2014/main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="" xmlns:a16="http://schemas.microsoft.com/office/drawing/2014/main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="" xmlns:a16="http://schemas.microsoft.com/office/drawing/2014/main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="" xmlns:a16="http://schemas.microsoft.com/office/drawing/2014/main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="" xmlns:a16="http://schemas.microsoft.com/office/drawing/2014/main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="" xmlns:a16="http://schemas.microsoft.com/office/drawing/2014/main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="" xmlns:a16="http://schemas.microsoft.com/office/drawing/2014/main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="" xmlns:a16="http://schemas.microsoft.com/office/drawing/2014/main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="" xmlns:a16="http://schemas.microsoft.com/office/drawing/2014/main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="" xmlns:a16="http://schemas.microsoft.com/office/drawing/2014/main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="" xmlns:a16="http://schemas.microsoft.com/office/drawing/2014/main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="" xmlns:a16="http://schemas.microsoft.com/office/drawing/2014/main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="" xmlns:a16="http://schemas.microsoft.com/office/drawing/2014/main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="" xmlns:a16="http://schemas.microsoft.com/office/drawing/2014/main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="" xmlns:a16="http://schemas.microsoft.com/office/drawing/2014/main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="" xmlns:a16="http://schemas.microsoft.com/office/drawing/2014/main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="" xmlns:a16="http://schemas.microsoft.com/office/drawing/2014/main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="" xmlns:a16="http://schemas.microsoft.com/office/drawing/2014/main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="" xmlns:a16="http://schemas.microsoft.com/office/drawing/2014/main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="" xmlns:a16="http://schemas.microsoft.com/office/drawing/2014/main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="" xmlns:a16="http://schemas.microsoft.com/office/drawing/2014/main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="" xmlns:a16="http://schemas.microsoft.com/office/drawing/2014/main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="" xmlns:a16="http://schemas.microsoft.com/office/drawing/2014/main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="" xmlns:a16="http://schemas.microsoft.com/office/drawing/2014/main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="" xmlns:a16="http://schemas.microsoft.com/office/drawing/2014/main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="" xmlns:a16="http://schemas.microsoft.com/office/drawing/2014/main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="" xmlns:a16="http://schemas.microsoft.com/office/drawing/2014/main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="" xmlns:a16="http://schemas.microsoft.com/office/drawing/2014/main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="" xmlns:a16="http://schemas.microsoft.com/office/drawing/2014/main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="" xmlns:a16="http://schemas.microsoft.com/office/drawing/2014/main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="" xmlns:a16="http://schemas.microsoft.com/office/drawing/2014/main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="" xmlns:a16="http://schemas.microsoft.com/office/drawing/2014/main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="" xmlns:a16="http://schemas.microsoft.com/office/drawing/2014/main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="" xmlns:a16="http://schemas.microsoft.com/office/drawing/2014/main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="" xmlns:a16="http://schemas.microsoft.com/office/drawing/2014/main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="" xmlns:a16="http://schemas.microsoft.com/office/drawing/2014/main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="" xmlns:a16="http://schemas.microsoft.com/office/drawing/2014/main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="" xmlns:a16="http://schemas.microsoft.com/office/drawing/2014/main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="" xmlns:a16="http://schemas.microsoft.com/office/drawing/2014/main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="" xmlns:a16="http://schemas.microsoft.com/office/drawing/2014/main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="" xmlns:a16="http://schemas.microsoft.com/office/drawing/2014/main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="" xmlns:a16="http://schemas.microsoft.com/office/drawing/2014/main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="" xmlns:a16="http://schemas.microsoft.com/office/drawing/2014/main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="" xmlns:a16="http://schemas.microsoft.com/office/drawing/2014/main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="" xmlns:a16="http://schemas.microsoft.com/office/drawing/2014/main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="" xmlns:a16="http://schemas.microsoft.com/office/drawing/2014/main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="" xmlns:a16="http://schemas.microsoft.com/office/drawing/2014/main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="" xmlns:a16="http://schemas.microsoft.com/office/drawing/2014/main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="" xmlns:a16="http://schemas.microsoft.com/office/drawing/2014/main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="" xmlns:a16="http://schemas.microsoft.com/office/drawing/2014/main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="" xmlns:a16="http://schemas.microsoft.com/office/drawing/2014/main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="" xmlns:a16="http://schemas.microsoft.com/office/drawing/2014/main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="" xmlns:a16="http://schemas.microsoft.com/office/drawing/2014/main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="" xmlns:a16="http://schemas.microsoft.com/office/drawing/2014/main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="" xmlns:a16="http://schemas.microsoft.com/office/drawing/2014/main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="" xmlns:a16="http://schemas.microsoft.com/office/drawing/2014/main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="" xmlns:a16="http://schemas.microsoft.com/office/drawing/2014/main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="" xmlns:a16="http://schemas.microsoft.com/office/drawing/2014/main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="" xmlns:a16="http://schemas.microsoft.com/office/drawing/2014/main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="" xmlns:a16="http://schemas.microsoft.com/office/drawing/2014/main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="" xmlns:a16="http://schemas.microsoft.com/office/drawing/2014/main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="" xmlns:a16="http://schemas.microsoft.com/office/drawing/2014/main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="" xmlns:a16="http://schemas.microsoft.com/office/drawing/2014/main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="" xmlns:a16="http://schemas.microsoft.com/office/drawing/2014/main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="" xmlns:a16="http://schemas.microsoft.com/office/drawing/2014/main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="" xmlns:a16="http://schemas.microsoft.com/office/drawing/2014/main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="" xmlns:a16="http://schemas.microsoft.com/office/drawing/2014/main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="" xmlns:a16="http://schemas.microsoft.com/office/drawing/2014/main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="" xmlns:a16="http://schemas.microsoft.com/office/drawing/2014/main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="" xmlns:a16="http://schemas.microsoft.com/office/drawing/2014/main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="" xmlns:a16="http://schemas.microsoft.com/office/drawing/2014/main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="" xmlns:a16="http://schemas.microsoft.com/office/drawing/2014/main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="" xmlns:a16="http://schemas.microsoft.com/office/drawing/2014/main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="" xmlns:a16="http://schemas.microsoft.com/office/drawing/2014/main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="" xmlns:a16="http://schemas.microsoft.com/office/drawing/2014/main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="" xmlns:a16="http://schemas.microsoft.com/office/drawing/2014/main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="" xmlns:a16="http://schemas.microsoft.com/office/drawing/2014/main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="" xmlns:a16="http://schemas.microsoft.com/office/drawing/2014/main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="" xmlns:a16="http://schemas.microsoft.com/office/drawing/2014/main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="" xmlns:a16="http://schemas.microsoft.com/office/drawing/2014/main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="" xmlns:a16="http://schemas.microsoft.com/office/drawing/2014/main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="" xmlns:a16="http://schemas.microsoft.com/office/drawing/2014/main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="" xmlns:a16="http://schemas.microsoft.com/office/drawing/2014/main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="" xmlns:a16="http://schemas.microsoft.com/office/drawing/2014/main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="" xmlns:a16="http://schemas.microsoft.com/office/drawing/2014/main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="" xmlns:a16="http://schemas.microsoft.com/office/drawing/2014/main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="" xmlns:a16="http://schemas.microsoft.com/office/drawing/2014/main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="" xmlns:a16="http://schemas.microsoft.com/office/drawing/2014/main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="" xmlns:a16="http://schemas.microsoft.com/office/drawing/2014/main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="" xmlns:a16="http://schemas.microsoft.com/office/drawing/2014/main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="" xmlns:a16="http://schemas.microsoft.com/office/drawing/2014/main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="" xmlns:a16="http://schemas.microsoft.com/office/drawing/2014/main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="" xmlns:a16="http://schemas.microsoft.com/office/drawing/2014/main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="" xmlns:a16="http://schemas.microsoft.com/office/drawing/2014/main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="" xmlns:a16="http://schemas.microsoft.com/office/drawing/2014/main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="" xmlns:a16="http://schemas.microsoft.com/office/drawing/2014/main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="" xmlns:a16="http://schemas.microsoft.com/office/drawing/2014/main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="" xmlns:a16="http://schemas.microsoft.com/office/drawing/2014/main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="" xmlns:a16="http://schemas.microsoft.com/office/drawing/2014/main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="" xmlns:a16="http://schemas.microsoft.com/office/drawing/2014/main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="" xmlns:a16="http://schemas.microsoft.com/office/drawing/2014/main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="" xmlns:a16="http://schemas.microsoft.com/office/drawing/2014/main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="" xmlns:a16="http://schemas.microsoft.com/office/drawing/2014/main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="" xmlns:a16="http://schemas.microsoft.com/office/drawing/2014/main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="" xmlns:a16="http://schemas.microsoft.com/office/drawing/2014/main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="" xmlns:a16="http://schemas.microsoft.com/office/drawing/2014/main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="" xmlns:a16="http://schemas.microsoft.com/office/drawing/2014/main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="" xmlns:a16="http://schemas.microsoft.com/office/drawing/2014/main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="" xmlns:a16="http://schemas.microsoft.com/office/drawing/2014/main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="" xmlns:a16="http://schemas.microsoft.com/office/drawing/2014/main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="" xmlns:a16="http://schemas.microsoft.com/office/drawing/2014/main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="" xmlns:a16="http://schemas.microsoft.com/office/drawing/2014/main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="" xmlns:a16="http://schemas.microsoft.com/office/drawing/2014/main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="" xmlns:a16="http://schemas.microsoft.com/office/drawing/2014/main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="" xmlns:a16="http://schemas.microsoft.com/office/drawing/2014/main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="" xmlns:a16="http://schemas.microsoft.com/office/drawing/2014/main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="" xmlns:a16="http://schemas.microsoft.com/office/drawing/2014/main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="" xmlns:a16="http://schemas.microsoft.com/office/drawing/2014/main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="" xmlns:a16="http://schemas.microsoft.com/office/drawing/2014/main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="" xmlns:a16="http://schemas.microsoft.com/office/drawing/2014/main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="" xmlns:a16="http://schemas.microsoft.com/office/drawing/2014/main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="" xmlns:a16="http://schemas.microsoft.com/office/drawing/2014/main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="" xmlns:a16="http://schemas.microsoft.com/office/drawing/2014/main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="" xmlns:a16="http://schemas.microsoft.com/office/drawing/2014/main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="" xmlns:a16="http://schemas.microsoft.com/office/drawing/2014/main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="" xmlns:a16="http://schemas.microsoft.com/office/drawing/2014/main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="" xmlns:a16="http://schemas.microsoft.com/office/drawing/2014/main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="" xmlns:a16="http://schemas.microsoft.com/office/drawing/2014/main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="" xmlns:a16="http://schemas.microsoft.com/office/drawing/2014/main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="" xmlns:a16="http://schemas.microsoft.com/office/drawing/2014/main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="" xmlns:a16="http://schemas.microsoft.com/office/drawing/2014/main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="" xmlns:a16="http://schemas.microsoft.com/office/drawing/2014/main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="" xmlns:a16="http://schemas.microsoft.com/office/drawing/2014/main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="" xmlns:a16="http://schemas.microsoft.com/office/drawing/2014/main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="" xmlns:a16="http://schemas.microsoft.com/office/drawing/2014/main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="" xmlns:a16="http://schemas.microsoft.com/office/drawing/2014/main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="" xmlns:a16="http://schemas.microsoft.com/office/drawing/2014/main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="" xmlns:a16="http://schemas.microsoft.com/office/drawing/2014/main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="" xmlns:a16="http://schemas.microsoft.com/office/drawing/2014/main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="" xmlns:a16="http://schemas.microsoft.com/office/drawing/2014/main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="" xmlns:a16="http://schemas.microsoft.com/office/drawing/2014/main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="" xmlns:a16="http://schemas.microsoft.com/office/drawing/2014/main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="" xmlns:a16="http://schemas.microsoft.com/office/drawing/2014/main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="" xmlns:a16="http://schemas.microsoft.com/office/drawing/2014/main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="" xmlns:a16="http://schemas.microsoft.com/office/drawing/2014/main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="" xmlns:a16="http://schemas.microsoft.com/office/drawing/2014/main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="" xmlns:a16="http://schemas.microsoft.com/office/drawing/2014/main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="" xmlns:a16="http://schemas.microsoft.com/office/drawing/2014/main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="" xmlns:a16="http://schemas.microsoft.com/office/drawing/2014/main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="" xmlns:a16="http://schemas.microsoft.com/office/drawing/2014/main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="" xmlns:a16="http://schemas.microsoft.com/office/drawing/2014/main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="" xmlns:a16="http://schemas.microsoft.com/office/drawing/2014/main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="" xmlns:a16="http://schemas.microsoft.com/office/drawing/2014/main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="" xmlns:a16="http://schemas.microsoft.com/office/drawing/2014/main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="" xmlns:a16="http://schemas.microsoft.com/office/drawing/2014/main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="" xmlns:a16="http://schemas.microsoft.com/office/drawing/2014/main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="" xmlns:a16="http://schemas.microsoft.com/office/drawing/2014/main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="" xmlns:a16="http://schemas.microsoft.com/office/drawing/2014/main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="" xmlns:a16="http://schemas.microsoft.com/office/drawing/2014/main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="" xmlns:a16="http://schemas.microsoft.com/office/drawing/2014/main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="" xmlns:a16="http://schemas.microsoft.com/office/drawing/2014/main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="" xmlns:a16="http://schemas.microsoft.com/office/drawing/2014/main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="" xmlns:a16="http://schemas.microsoft.com/office/drawing/2014/main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="" xmlns:a16="http://schemas.microsoft.com/office/drawing/2014/main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="" xmlns:a16="http://schemas.microsoft.com/office/drawing/2014/main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="" xmlns:a16="http://schemas.microsoft.com/office/drawing/2014/main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="" xmlns:a16="http://schemas.microsoft.com/office/drawing/2014/main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="" xmlns:a16="http://schemas.microsoft.com/office/drawing/2014/main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="" xmlns:a16="http://schemas.microsoft.com/office/drawing/2014/main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="" xmlns:a16="http://schemas.microsoft.com/office/drawing/2014/main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="" xmlns:a16="http://schemas.microsoft.com/office/drawing/2014/main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="" xmlns:a16="http://schemas.microsoft.com/office/drawing/2014/main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="" xmlns:a16="http://schemas.microsoft.com/office/drawing/2014/main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="" xmlns:a16="http://schemas.microsoft.com/office/drawing/2014/main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="" xmlns:a16="http://schemas.microsoft.com/office/drawing/2014/main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="" xmlns:a16="http://schemas.microsoft.com/office/drawing/2014/main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="" xmlns:a16="http://schemas.microsoft.com/office/drawing/2014/main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="" xmlns:a16="http://schemas.microsoft.com/office/drawing/2014/main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="" xmlns:a16="http://schemas.microsoft.com/office/drawing/2014/main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="" xmlns:a16="http://schemas.microsoft.com/office/drawing/2014/main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="" xmlns:a16="http://schemas.microsoft.com/office/drawing/2014/main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="" xmlns:a16="http://schemas.microsoft.com/office/drawing/2014/main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="" xmlns:a16="http://schemas.microsoft.com/office/drawing/2014/main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="" xmlns:a16="http://schemas.microsoft.com/office/drawing/2014/main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="" xmlns:a16="http://schemas.microsoft.com/office/drawing/2014/main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="" xmlns:a16="http://schemas.microsoft.com/office/drawing/2014/main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="" xmlns:a16="http://schemas.microsoft.com/office/drawing/2014/main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="" xmlns:a16="http://schemas.microsoft.com/office/drawing/2014/main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="" xmlns:a16="http://schemas.microsoft.com/office/drawing/2014/main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="" xmlns:a16="http://schemas.microsoft.com/office/drawing/2014/main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="" xmlns:a16="http://schemas.microsoft.com/office/drawing/2014/main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="" xmlns:a16="http://schemas.microsoft.com/office/drawing/2014/main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="" xmlns:a16="http://schemas.microsoft.com/office/drawing/2014/main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="" xmlns:a16="http://schemas.microsoft.com/office/drawing/2014/main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="" xmlns:a16="http://schemas.microsoft.com/office/drawing/2014/main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="" xmlns:a16="http://schemas.microsoft.com/office/drawing/2014/main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="" xmlns:a16="http://schemas.microsoft.com/office/drawing/2014/main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="" xmlns:a16="http://schemas.microsoft.com/office/drawing/2014/main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="" xmlns:a16="http://schemas.microsoft.com/office/drawing/2014/main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="" xmlns:a16="http://schemas.microsoft.com/office/drawing/2014/main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="" xmlns:a16="http://schemas.microsoft.com/office/drawing/2014/main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="" xmlns:a16="http://schemas.microsoft.com/office/drawing/2014/main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="" xmlns:a16="http://schemas.microsoft.com/office/drawing/2014/main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="" xmlns:a16="http://schemas.microsoft.com/office/drawing/2014/main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="" xmlns:a16="http://schemas.microsoft.com/office/drawing/2014/main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="" xmlns:a16="http://schemas.microsoft.com/office/drawing/2014/main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="" xmlns:a16="http://schemas.microsoft.com/office/drawing/2014/main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="" xmlns:a16="http://schemas.microsoft.com/office/drawing/2014/main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="" xmlns:a16="http://schemas.microsoft.com/office/drawing/2014/main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="" xmlns:a16="http://schemas.microsoft.com/office/drawing/2014/main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="" xmlns:a16="http://schemas.microsoft.com/office/drawing/2014/main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="" xmlns:a16="http://schemas.microsoft.com/office/drawing/2014/main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="" xmlns:a16="http://schemas.microsoft.com/office/drawing/2014/main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="" xmlns:a16="http://schemas.microsoft.com/office/drawing/2014/main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="" xmlns:a16="http://schemas.microsoft.com/office/drawing/2014/main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="" xmlns:a16="http://schemas.microsoft.com/office/drawing/2014/main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="" xmlns:a16="http://schemas.microsoft.com/office/drawing/2014/main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="" xmlns:a16="http://schemas.microsoft.com/office/drawing/2014/main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="" xmlns:a16="http://schemas.microsoft.com/office/drawing/2014/main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="" xmlns:a16="http://schemas.microsoft.com/office/drawing/2014/main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="" xmlns:a16="http://schemas.microsoft.com/office/drawing/2014/main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="" xmlns:a16="http://schemas.microsoft.com/office/drawing/2014/main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="" xmlns:a16="http://schemas.microsoft.com/office/drawing/2014/main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="" xmlns:a16="http://schemas.microsoft.com/office/drawing/2014/main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="" xmlns:a16="http://schemas.microsoft.com/office/drawing/2014/main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9B74C1C0-D84B-45AC-9C15-DF818A859DCF}"/>
              </a:ext>
            </a:extLst>
          </p:cNvPr>
          <p:cNvSpPr txBox="1"/>
          <p:nvPr/>
        </p:nvSpPr>
        <p:spPr>
          <a:xfrm>
            <a:off x="8028038" y="3052346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="" xmlns:a16="http://schemas.microsoft.com/office/drawing/2014/main" id="{5FEEF95A-6B5A-4EC8-886F-E65DB330ABED}"/>
              </a:ext>
            </a:extLst>
          </p:cNvPr>
          <p:cNvSpPr txBox="1"/>
          <p:nvPr/>
        </p:nvSpPr>
        <p:spPr>
          <a:xfrm>
            <a:off x="8028038" y="2696560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2018-19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="" xmlns:a16="http://schemas.microsoft.com/office/drawing/2014/main" id="{A9E0E5AB-A0AA-46F1-B2DF-3C5EAB7EC047}"/>
              </a:ext>
            </a:extLst>
          </p:cNvPr>
          <p:cNvSpPr txBox="1"/>
          <p:nvPr/>
        </p:nvSpPr>
        <p:spPr>
          <a:xfrm>
            <a:off x="1509247" y="2629955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Trial offered in Cloud Platform CF environment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="" xmlns:a16="http://schemas.microsoft.com/office/drawing/2014/main" id="{F5825582-1E8F-4F76-A6EC-A0FF00A528F5}"/>
              </a:ext>
            </a:extLst>
          </p:cNvPr>
          <p:cNvSpPr txBox="1"/>
          <p:nvPr/>
        </p:nvSpPr>
        <p:spPr>
          <a:xfrm>
            <a:off x="1509247" y="2274169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2019 - September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="" xmlns:a16="http://schemas.microsoft.com/office/drawing/2014/main" id="{D11C78B7-8248-444B-B5D4-043455EC267A}"/>
              </a:ext>
            </a:extLst>
          </p:cNvPr>
          <p:cNvSpPr txBox="1"/>
          <p:nvPr/>
        </p:nvSpPr>
        <p:spPr>
          <a:xfrm>
            <a:off x="1473724" y="388598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availability of Cloud Platform ABAP Environment 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="" xmlns:a16="http://schemas.microsoft.com/office/drawing/2014/main" id="{9FD98F36-F6BB-473D-BB67-2CF36844AAB0}"/>
              </a:ext>
            </a:extLst>
          </p:cNvPr>
          <p:cNvSpPr txBox="1"/>
          <p:nvPr/>
        </p:nvSpPr>
        <p:spPr>
          <a:xfrm>
            <a:off x="1473724" y="353019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2018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="" xmlns:a16="http://schemas.microsoft.com/office/drawing/2014/main" id="{69AEEB48-615E-456E-B487-147857564742}"/>
              </a:ext>
            </a:extLst>
          </p:cNvPr>
          <p:cNvSpPr txBox="1"/>
          <p:nvPr/>
        </p:nvSpPr>
        <p:spPr>
          <a:xfrm>
            <a:off x="8037810" y="4432858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</a:rPr>
              <a:t>Announcement of ABAP on Cloud</a:t>
            </a:r>
            <a:endParaRPr lang="en-US" sz="1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="" xmlns:a16="http://schemas.microsoft.com/office/drawing/2014/main" id="{C777AA12-1A37-4D85-A84A-52297EB4E867}"/>
              </a:ext>
            </a:extLst>
          </p:cNvPr>
          <p:cNvSpPr txBox="1"/>
          <p:nvPr/>
        </p:nvSpPr>
        <p:spPr>
          <a:xfrm>
            <a:off x="8037810" y="4077072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2017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="" xmlns:a16="http://schemas.microsoft.com/office/drawing/2014/main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6644" y="2522659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="" xmlns:a16="http://schemas.microsoft.com/office/drawing/2014/main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2916929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="" xmlns:a16="http://schemas.microsoft.com/office/drawing/2014/main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430235" y="379864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="" xmlns:a16="http://schemas.microsoft.com/office/drawing/2014/main" id="{57D76B8E-D84B-456C-AF30-9E3B5114B62B}"/>
              </a:ext>
            </a:extLst>
          </p:cNvPr>
          <p:cNvCxnSpPr>
            <a:cxnSpLocks/>
          </p:cNvCxnSpPr>
          <p:nvPr/>
        </p:nvCxnSpPr>
        <p:spPr>
          <a:xfrm>
            <a:off x="6313464" y="4284741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405780" y="44624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History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="" xmlns:a16="http://schemas.microsoft.com/office/drawing/2014/main" id="{5741E455-A23A-4BC3-A474-9AE52E756F14}"/>
              </a:ext>
            </a:extLst>
          </p:cNvPr>
          <p:cNvCxnSpPr>
            <a:cxnSpLocks/>
          </p:cNvCxnSpPr>
          <p:nvPr/>
        </p:nvCxnSpPr>
        <p:spPr>
          <a:xfrm>
            <a:off x="6248150" y="206769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="" xmlns:a16="http://schemas.microsoft.com/office/drawing/2014/main" id="{C40A2AC3-CE20-4D36-AB9D-1378BEDA6CD0}"/>
              </a:ext>
            </a:extLst>
          </p:cNvPr>
          <p:cNvSpPr txBox="1"/>
          <p:nvPr/>
        </p:nvSpPr>
        <p:spPr>
          <a:xfrm>
            <a:off x="8009284" y="1170466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2020 - September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="" xmlns:a16="http://schemas.microsoft.com/office/drawing/2014/main" id="{4459C0BE-E9F9-40BB-AFF8-A0631D799449}"/>
              </a:ext>
            </a:extLst>
          </p:cNvPr>
          <p:cNvSpPr txBox="1"/>
          <p:nvPr/>
        </p:nvSpPr>
        <p:spPr>
          <a:xfrm>
            <a:off x="8028038" y="1581341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for </a:t>
            </a:r>
            <a:r>
              <a:rPr lang="en-US" sz="1400" kern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eTag</a:t>
            </a: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Draft</a:t>
            </a:r>
          </a:p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Scenario Released in On-premise S/4HANA 2020</a:t>
            </a:r>
          </a:p>
        </p:txBody>
      </p:sp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D26F3D5-305A-4DF2-A7DB-AE433B66EBEE}"/>
              </a:ext>
            </a:extLst>
          </p:cNvPr>
          <p:cNvSpPr/>
          <p:nvPr/>
        </p:nvSpPr>
        <p:spPr>
          <a:xfrm>
            <a:off x="221839" y="1196752"/>
            <a:ext cx="2819061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/</a:t>
            </a:r>
          </a:p>
          <a:p>
            <a:pPr algn="ctr"/>
            <a:r>
              <a:rPr lang="en-US" dirty="0"/>
              <a:t>Business Suite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C45FDC4-54C7-44F1-BD20-C96BBB95FD80}"/>
              </a:ext>
            </a:extLst>
          </p:cNvPr>
          <p:cNvSpPr/>
          <p:nvPr/>
        </p:nvSpPr>
        <p:spPr>
          <a:xfrm>
            <a:off x="4481061" y="1196752"/>
            <a:ext cx="2232248" cy="18722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1909 OP</a:t>
            </a:r>
          </a:p>
          <a:p>
            <a:pPr algn="ctr"/>
            <a:r>
              <a:rPr lang="en-US" dirty="0"/>
              <a:t>Yearly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2C86932-A942-4949-A33C-5B79FA3D9C1D}"/>
              </a:ext>
            </a:extLst>
          </p:cNvPr>
          <p:cNvSpPr/>
          <p:nvPr/>
        </p:nvSpPr>
        <p:spPr>
          <a:xfrm>
            <a:off x="7009735" y="1196752"/>
            <a:ext cx="2232248" cy="1872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Cloud</a:t>
            </a:r>
          </a:p>
          <a:p>
            <a:pPr algn="ctr"/>
            <a:r>
              <a:rPr lang="en-US" dirty="0"/>
              <a:t>1908</a:t>
            </a:r>
          </a:p>
          <a:p>
            <a:pPr algn="ctr"/>
            <a:r>
              <a:rPr lang="en-US" dirty="0"/>
              <a:t>Quarter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7909743-281F-42FA-A05E-FBE8AB0B9551}"/>
              </a:ext>
            </a:extLst>
          </p:cNvPr>
          <p:cNvCxnSpPr>
            <a:cxnSpLocks/>
          </p:cNvCxnSpPr>
          <p:nvPr/>
        </p:nvCxnSpPr>
        <p:spPr>
          <a:xfrm>
            <a:off x="3544956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7">
            <a:extLst>
              <a:ext uri="{FF2B5EF4-FFF2-40B4-BE49-F238E27FC236}">
                <a16:creationId xmlns="" xmlns:a16="http://schemas.microsoft.com/office/drawing/2014/main" id="{90E362B8-AAA5-40B3-8DCD-A094A2ED84E1}"/>
              </a:ext>
            </a:extLst>
          </p:cNvPr>
          <p:cNvSpPr/>
          <p:nvPr/>
        </p:nvSpPr>
        <p:spPr>
          <a:xfrm>
            <a:off x="3281555" y="1916832"/>
            <a:ext cx="55142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8">
            <a:extLst>
              <a:ext uri="{FF2B5EF4-FFF2-40B4-BE49-F238E27FC236}">
                <a16:creationId xmlns="" xmlns:a16="http://schemas.microsoft.com/office/drawing/2014/main" id="{DD839B7A-B028-4FFD-86D7-B66F9D2900F4}"/>
              </a:ext>
            </a:extLst>
          </p:cNvPr>
          <p:cNvSpPr/>
          <p:nvPr/>
        </p:nvSpPr>
        <p:spPr>
          <a:xfrm>
            <a:off x="221839" y="3933056"/>
            <a:ext cx="2819057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NetWeaver 7.5x ABAP Layer</a:t>
            </a:r>
            <a:endParaRPr lang="en-IN" dirty="0"/>
          </a:p>
        </p:txBody>
      </p:sp>
      <p:sp>
        <p:nvSpPr>
          <p:cNvPr id="13" name="Rectangle: Rounded Corners 10">
            <a:extLst>
              <a:ext uri="{FF2B5EF4-FFF2-40B4-BE49-F238E27FC236}">
                <a16:creationId xmlns="" xmlns:a16="http://schemas.microsoft.com/office/drawing/2014/main" id="{E83C0ACE-B2E0-40D9-A8D1-6F97DE762032}"/>
              </a:ext>
            </a:extLst>
          </p:cNvPr>
          <p:cNvSpPr/>
          <p:nvPr/>
        </p:nvSpPr>
        <p:spPr>
          <a:xfrm>
            <a:off x="221839" y="5517232"/>
            <a:ext cx="281905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DB/HANA</a:t>
            </a:r>
            <a:endParaRPr lang="en-IN" dirty="0"/>
          </a:p>
        </p:txBody>
      </p:sp>
      <p:sp>
        <p:nvSpPr>
          <p:cNvPr id="14" name="Rectangle: Rounded Corners 12">
            <a:extLst>
              <a:ext uri="{FF2B5EF4-FFF2-40B4-BE49-F238E27FC236}">
                <a16:creationId xmlns="" xmlns:a16="http://schemas.microsoft.com/office/drawing/2014/main" id="{4E047588-31BC-4C3D-84D4-5D00EA1DA29B}"/>
              </a:ext>
            </a:extLst>
          </p:cNvPr>
          <p:cNvSpPr/>
          <p:nvPr/>
        </p:nvSpPr>
        <p:spPr>
          <a:xfrm>
            <a:off x="4481061" y="3952754"/>
            <a:ext cx="4760909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ABA Layer</a:t>
            </a:r>
          </a:p>
          <a:p>
            <a:pPr algn="ctr"/>
            <a:r>
              <a:rPr lang="en-IN" dirty="0"/>
              <a:t>RESTful Application Programming Model</a:t>
            </a:r>
            <a:endParaRPr lang="en-US" dirty="0"/>
          </a:p>
        </p:txBody>
      </p:sp>
      <p:sp>
        <p:nvSpPr>
          <p:cNvPr id="15" name="Rectangle: Rounded Corners 13">
            <a:extLst>
              <a:ext uri="{FF2B5EF4-FFF2-40B4-BE49-F238E27FC236}">
                <a16:creationId xmlns="" xmlns:a16="http://schemas.microsoft.com/office/drawing/2014/main" id="{8AFE7075-E6A1-4742-8453-F395AF9F6509}"/>
              </a:ext>
            </a:extLst>
          </p:cNvPr>
          <p:cNvSpPr/>
          <p:nvPr/>
        </p:nvSpPr>
        <p:spPr>
          <a:xfrm>
            <a:off x="4481061" y="5517232"/>
            <a:ext cx="7590012" cy="7594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  <a:endParaRPr lang="en-IN" dirty="0"/>
          </a:p>
        </p:txBody>
      </p:sp>
      <p:sp>
        <p:nvSpPr>
          <p:cNvPr id="16" name="Rectangle: Rounded Corners 16">
            <a:extLst>
              <a:ext uri="{FF2B5EF4-FFF2-40B4-BE49-F238E27FC236}">
                <a16:creationId xmlns="" xmlns:a16="http://schemas.microsoft.com/office/drawing/2014/main" id="{2DC22C5F-5EE3-4B78-A2B9-BBB5135E6A40}"/>
              </a:ext>
            </a:extLst>
          </p:cNvPr>
          <p:cNvSpPr/>
          <p:nvPr/>
        </p:nvSpPr>
        <p:spPr>
          <a:xfrm>
            <a:off x="9686441" y="3933056"/>
            <a:ext cx="2384635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Cloud Platform</a:t>
            </a:r>
          </a:p>
          <a:p>
            <a:pPr algn="ctr"/>
            <a:r>
              <a:rPr lang="en-US" dirty="0"/>
              <a:t>Java, Node.js</a:t>
            </a:r>
          </a:p>
          <a:p>
            <a:pPr algn="ctr"/>
            <a:r>
              <a:rPr lang="en-US" dirty="0"/>
              <a:t>HANA,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ABAP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31C715D-36C8-4D95-9FF9-950F3558DE2F}"/>
              </a:ext>
            </a:extLst>
          </p:cNvPr>
          <p:cNvSpPr/>
          <p:nvPr/>
        </p:nvSpPr>
        <p:spPr>
          <a:xfrm>
            <a:off x="9865271" y="2564904"/>
            <a:ext cx="2026974" cy="1224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Apps or </a:t>
            </a:r>
          </a:p>
          <a:p>
            <a:pPr algn="ctr"/>
            <a:r>
              <a:rPr lang="en-US" dirty="0"/>
              <a:t>Extend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435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63358" y="2746377"/>
            <a:ext cx="2316162" cy="2259012"/>
          </a:xfrm>
          <a:custGeom>
            <a:avLst/>
            <a:gdLst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2359024 h 2359024"/>
              <a:gd name="connsiteX119" fmla="*/ 411984 w 2316162"/>
              <a:gd name="connsiteY119" fmla="*/ 1368423 h 2359024"/>
              <a:gd name="connsiteX120" fmla="*/ 409575 w 2316162"/>
              <a:gd name="connsiteY120" fmla="*/ 1368423 h 2359024"/>
              <a:gd name="connsiteX121" fmla="*/ 409575 w 2316162"/>
              <a:gd name="connsiteY121" fmla="*/ 1306513 h 2359024"/>
              <a:gd name="connsiteX122" fmla="*/ 406400 w 2316162"/>
              <a:gd name="connsiteY122" fmla="*/ 1284288 h 2359024"/>
              <a:gd name="connsiteX123" fmla="*/ 398463 w 2316162"/>
              <a:gd name="connsiteY123" fmla="*/ 1266825 h 2359024"/>
              <a:gd name="connsiteX124" fmla="*/ 382588 w 2316162"/>
              <a:gd name="connsiteY124" fmla="*/ 1254125 h 2359024"/>
              <a:gd name="connsiteX125" fmla="*/ 365125 w 2316162"/>
              <a:gd name="connsiteY125" fmla="*/ 1247775 h 2359024"/>
              <a:gd name="connsiteX126" fmla="*/ 344488 w 2316162"/>
              <a:gd name="connsiteY126" fmla="*/ 1246188 h 2359024"/>
              <a:gd name="connsiteX127" fmla="*/ 320675 w 2316162"/>
              <a:gd name="connsiteY127" fmla="*/ 1249363 h 2359024"/>
              <a:gd name="connsiteX128" fmla="*/ 295275 w 2316162"/>
              <a:gd name="connsiteY128" fmla="*/ 1257300 h 2359024"/>
              <a:gd name="connsiteX129" fmla="*/ 292100 w 2316162"/>
              <a:gd name="connsiteY129" fmla="*/ 1258888 h 2359024"/>
              <a:gd name="connsiteX130" fmla="*/ 282575 w 2316162"/>
              <a:gd name="connsiteY130" fmla="*/ 1262063 h 2359024"/>
              <a:gd name="connsiteX131" fmla="*/ 266700 w 2316162"/>
              <a:gd name="connsiteY131" fmla="*/ 1265238 h 2359024"/>
              <a:gd name="connsiteX132" fmla="*/ 249238 w 2316162"/>
              <a:gd name="connsiteY132" fmla="*/ 1270000 h 2359024"/>
              <a:gd name="connsiteX133" fmla="*/ 227013 w 2316162"/>
              <a:gd name="connsiteY133" fmla="*/ 1273175 h 2359024"/>
              <a:gd name="connsiteX134" fmla="*/ 204788 w 2316162"/>
              <a:gd name="connsiteY134" fmla="*/ 1277938 h 2359024"/>
              <a:gd name="connsiteX135" fmla="*/ 184150 w 2316162"/>
              <a:gd name="connsiteY135" fmla="*/ 1279525 h 2359024"/>
              <a:gd name="connsiteX136" fmla="*/ 165100 w 2316162"/>
              <a:gd name="connsiteY136" fmla="*/ 1281113 h 2359024"/>
              <a:gd name="connsiteX137" fmla="*/ 127000 w 2316162"/>
              <a:gd name="connsiteY137" fmla="*/ 1276350 h 2359024"/>
              <a:gd name="connsiteX138" fmla="*/ 92075 w 2316162"/>
              <a:gd name="connsiteY138" fmla="*/ 1265238 h 2359024"/>
              <a:gd name="connsiteX139" fmla="*/ 61913 w 2316162"/>
              <a:gd name="connsiteY139" fmla="*/ 1246188 h 2359024"/>
              <a:gd name="connsiteX140" fmla="*/ 36513 w 2316162"/>
              <a:gd name="connsiteY140" fmla="*/ 1220788 h 2359024"/>
              <a:gd name="connsiteX141" fmla="*/ 17463 w 2316162"/>
              <a:gd name="connsiteY141" fmla="*/ 1192213 h 2359024"/>
              <a:gd name="connsiteX142" fmla="*/ 4763 w 2316162"/>
              <a:gd name="connsiteY142" fmla="*/ 1158875 h 2359024"/>
              <a:gd name="connsiteX143" fmla="*/ 0 w 2316162"/>
              <a:gd name="connsiteY143" fmla="*/ 1122362 h 2359024"/>
              <a:gd name="connsiteX144" fmla="*/ 4763 w 2316162"/>
              <a:gd name="connsiteY144" fmla="*/ 1085850 h 2359024"/>
              <a:gd name="connsiteX145" fmla="*/ 17463 w 2316162"/>
              <a:gd name="connsiteY145" fmla="*/ 1052512 h 2359024"/>
              <a:gd name="connsiteX146" fmla="*/ 36513 w 2316162"/>
              <a:gd name="connsiteY146" fmla="*/ 1022350 h 2359024"/>
              <a:gd name="connsiteX147" fmla="*/ 61913 w 2316162"/>
              <a:gd name="connsiteY147" fmla="*/ 998537 h 2359024"/>
              <a:gd name="connsiteX148" fmla="*/ 92075 w 2316162"/>
              <a:gd name="connsiteY148" fmla="*/ 979487 h 2359024"/>
              <a:gd name="connsiteX149" fmla="*/ 127000 w 2316162"/>
              <a:gd name="connsiteY149" fmla="*/ 968375 h 2359024"/>
              <a:gd name="connsiteX150" fmla="*/ 165100 w 2316162"/>
              <a:gd name="connsiteY150" fmla="*/ 963612 h 2359024"/>
              <a:gd name="connsiteX151" fmla="*/ 184150 w 2316162"/>
              <a:gd name="connsiteY151" fmla="*/ 965200 h 2359024"/>
              <a:gd name="connsiteX152" fmla="*/ 206375 w 2316162"/>
              <a:gd name="connsiteY152" fmla="*/ 969962 h 2359024"/>
              <a:gd name="connsiteX153" fmla="*/ 230188 w 2316162"/>
              <a:gd name="connsiteY153" fmla="*/ 976312 h 2359024"/>
              <a:gd name="connsiteX154" fmla="*/ 252413 w 2316162"/>
              <a:gd name="connsiteY154" fmla="*/ 984250 h 2359024"/>
              <a:gd name="connsiteX155" fmla="*/ 273050 w 2316162"/>
              <a:gd name="connsiteY155" fmla="*/ 990600 h 2359024"/>
              <a:gd name="connsiteX156" fmla="*/ 290513 w 2316162"/>
              <a:gd name="connsiteY156" fmla="*/ 996950 h 2359024"/>
              <a:gd name="connsiteX157" fmla="*/ 301625 w 2316162"/>
              <a:gd name="connsiteY157" fmla="*/ 1001712 h 2359024"/>
              <a:gd name="connsiteX158" fmla="*/ 304800 w 2316162"/>
              <a:gd name="connsiteY158" fmla="*/ 1003300 h 2359024"/>
              <a:gd name="connsiteX159" fmla="*/ 333375 w 2316162"/>
              <a:gd name="connsiteY159" fmla="*/ 1011237 h 2359024"/>
              <a:gd name="connsiteX160" fmla="*/ 358775 w 2316162"/>
              <a:gd name="connsiteY160" fmla="*/ 1009650 h 2359024"/>
              <a:gd name="connsiteX161" fmla="*/ 379413 w 2316162"/>
              <a:gd name="connsiteY161" fmla="*/ 1001712 h 2359024"/>
              <a:gd name="connsiteX162" fmla="*/ 396875 w 2316162"/>
              <a:gd name="connsiteY162" fmla="*/ 987425 h 2359024"/>
              <a:gd name="connsiteX163" fmla="*/ 406400 w 2316162"/>
              <a:gd name="connsiteY163" fmla="*/ 965200 h 2359024"/>
              <a:gd name="connsiteX164" fmla="*/ 409575 w 2316162"/>
              <a:gd name="connsiteY164" fmla="*/ 936625 h 2359024"/>
              <a:gd name="connsiteX165" fmla="*/ 409575 w 2316162"/>
              <a:gd name="connsiteY165" fmla="*/ 402374 h 2359024"/>
              <a:gd name="connsiteX166" fmla="*/ 412616 w 2316162"/>
              <a:gd name="connsiteY166" fmla="*/ 402374 h 2359024"/>
              <a:gd name="connsiteX167" fmla="*/ 412616 w 2316162"/>
              <a:gd name="connsiteY167" fmla="*/ 395287 h 2359024"/>
              <a:gd name="connsiteX168" fmla="*/ 969962 w 2316162"/>
              <a:gd name="connsiteY168" fmla="*/ 395287 h 2359024"/>
              <a:gd name="connsiteX169" fmla="*/ 996950 w 2316162"/>
              <a:gd name="connsiteY169" fmla="*/ 392112 h 2359024"/>
              <a:gd name="connsiteX170" fmla="*/ 1020762 w 2316162"/>
              <a:gd name="connsiteY170" fmla="*/ 382587 h 2359024"/>
              <a:gd name="connsiteX171" fmla="*/ 1036637 w 2316162"/>
              <a:gd name="connsiteY171" fmla="*/ 366712 h 2359024"/>
              <a:gd name="connsiteX172" fmla="*/ 1044575 w 2316162"/>
              <a:gd name="connsiteY172" fmla="*/ 346075 h 2359024"/>
              <a:gd name="connsiteX173" fmla="*/ 1046162 w 2316162"/>
              <a:gd name="connsiteY173" fmla="*/ 322262 h 2359024"/>
              <a:gd name="connsiteX174" fmla="*/ 1038225 w 2316162"/>
              <a:gd name="connsiteY174" fmla="*/ 295275 h 2359024"/>
              <a:gd name="connsiteX175" fmla="*/ 1036637 w 2316162"/>
              <a:gd name="connsiteY175" fmla="*/ 290512 h 2359024"/>
              <a:gd name="connsiteX176" fmla="*/ 1031875 w 2316162"/>
              <a:gd name="connsiteY176" fmla="*/ 280987 h 2359024"/>
              <a:gd name="connsiteX177" fmla="*/ 1025525 w 2316162"/>
              <a:gd name="connsiteY177" fmla="*/ 265112 h 2359024"/>
              <a:gd name="connsiteX178" fmla="*/ 1016000 w 2316162"/>
              <a:gd name="connsiteY178" fmla="*/ 244475 h 2359024"/>
              <a:gd name="connsiteX179" fmla="*/ 1008062 w 2316162"/>
              <a:gd name="connsiteY179" fmla="*/ 222250 h 2359024"/>
              <a:gd name="connsiteX180" fmla="*/ 1001712 w 2316162"/>
              <a:gd name="connsiteY180" fmla="*/ 200025 h 2359024"/>
              <a:gd name="connsiteX181" fmla="*/ 996950 w 2316162"/>
              <a:gd name="connsiteY181" fmla="*/ 177800 h 2359024"/>
              <a:gd name="connsiteX182" fmla="*/ 995362 w 2316162"/>
              <a:gd name="connsiteY182" fmla="*/ 158750 h 2359024"/>
              <a:gd name="connsiteX183" fmla="*/ 1000125 w 2316162"/>
              <a:gd name="connsiteY183" fmla="*/ 122237 h 2359024"/>
              <a:gd name="connsiteX184" fmla="*/ 1011237 w 2316162"/>
              <a:gd name="connsiteY184" fmla="*/ 88900 h 2359024"/>
              <a:gd name="connsiteX185" fmla="*/ 1031875 w 2316162"/>
              <a:gd name="connsiteY185" fmla="*/ 60325 h 2359024"/>
              <a:gd name="connsiteX186" fmla="*/ 1057275 w 2316162"/>
              <a:gd name="connsiteY186" fmla="*/ 34925 h 2359024"/>
              <a:gd name="connsiteX187" fmla="*/ 1087437 w 2316162"/>
              <a:gd name="connsiteY187" fmla="*/ 15875 h 2359024"/>
              <a:gd name="connsiteX188" fmla="*/ 1122362 w 2316162"/>
              <a:gd name="connsiteY188" fmla="*/ 4762 h 2359024"/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1368423 h 2359024"/>
              <a:gd name="connsiteX119" fmla="*/ 409575 w 2316162"/>
              <a:gd name="connsiteY119" fmla="*/ 1368423 h 2359024"/>
              <a:gd name="connsiteX120" fmla="*/ 409575 w 2316162"/>
              <a:gd name="connsiteY120" fmla="*/ 1306513 h 2359024"/>
              <a:gd name="connsiteX121" fmla="*/ 406400 w 2316162"/>
              <a:gd name="connsiteY121" fmla="*/ 1284288 h 2359024"/>
              <a:gd name="connsiteX122" fmla="*/ 398463 w 2316162"/>
              <a:gd name="connsiteY122" fmla="*/ 1266825 h 2359024"/>
              <a:gd name="connsiteX123" fmla="*/ 382588 w 2316162"/>
              <a:gd name="connsiteY123" fmla="*/ 1254125 h 2359024"/>
              <a:gd name="connsiteX124" fmla="*/ 365125 w 2316162"/>
              <a:gd name="connsiteY124" fmla="*/ 1247775 h 2359024"/>
              <a:gd name="connsiteX125" fmla="*/ 344488 w 2316162"/>
              <a:gd name="connsiteY125" fmla="*/ 1246188 h 2359024"/>
              <a:gd name="connsiteX126" fmla="*/ 320675 w 2316162"/>
              <a:gd name="connsiteY126" fmla="*/ 1249363 h 2359024"/>
              <a:gd name="connsiteX127" fmla="*/ 295275 w 2316162"/>
              <a:gd name="connsiteY127" fmla="*/ 1257300 h 2359024"/>
              <a:gd name="connsiteX128" fmla="*/ 292100 w 2316162"/>
              <a:gd name="connsiteY128" fmla="*/ 1258888 h 2359024"/>
              <a:gd name="connsiteX129" fmla="*/ 282575 w 2316162"/>
              <a:gd name="connsiteY129" fmla="*/ 1262063 h 2359024"/>
              <a:gd name="connsiteX130" fmla="*/ 266700 w 2316162"/>
              <a:gd name="connsiteY130" fmla="*/ 1265238 h 2359024"/>
              <a:gd name="connsiteX131" fmla="*/ 249238 w 2316162"/>
              <a:gd name="connsiteY131" fmla="*/ 1270000 h 2359024"/>
              <a:gd name="connsiteX132" fmla="*/ 227013 w 2316162"/>
              <a:gd name="connsiteY132" fmla="*/ 1273175 h 2359024"/>
              <a:gd name="connsiteX133" fmla="*/ 204788 w 2316162"/>
              <a:gd name="connsiteY133" fmla="*/ 1277938 h 2359024"/>
              <a:gd name="connsiteX134" fmla="*/ 184150 w 2316162"/>
              <a:gd name="connsiteY134" fmla="*/ 1279525 h 2359024"/>
              <a:gd name="connsiteX135" fmla="*/ 165100 w 2316162"/>
              <a:gd name="connsiteY135" fmla="*/ 1281113 h 2359024"/>
              <a:gd name="connsiteX136" fmla="*/ 127000 w 2316162"/>
              <a:gd name="connsiteY136" fmla="*/ 1276350 h 2359024"/>
              <a:gd name="connsiteX137" fmla="*/ 92075 w 2316162"/>
              <a:gd name="connsiteY137" fmla="*/ 1265238 h 2359024"/>
              <a:gd name="connsiteX138" fmla="*/ 61913 w 2316162"/>
              <a:gd name="connsiteY138" fmla="*/ 1246188 h 2359024"/>
              <a:gd name="connsiteX139" fmla="*/ 36513 w 2316162"/>
              <a:gd name="connsiteY139" fmla="*/ 1220788 h 2359024"/>
              <a:gd name="connsiteX140" fmla="*/ 17463 w 2316162"/>
              <a:gd name="connsiteY140" fmla="*/ 1192213 h 2359024"/>
              <a:gd name="connsiteX141" fmla="*/ 4763 w 2316162"/>
              <a:gd name="connsiteY141" fmla="*/ 1158875 h 2359024"/>
              <a:gd name="connsiteX142" fmla="*/ 0 w 2316162"/>
              <a:gd name="connsiteY142" fmla="*/ 1122362 h 2359024"/>
              <a:gd name="connsiteX143" fmla="*/ 4763 w 2316162"/>
              <a:gd name="connsiteY143" fmla="*/ 1085850 h 2359024"/>
              <a:gd name="connsiteX144" fmla="*/ 17463 w 2316162"/>
              <a:gd name="connsiteY144" fmla="*/ 1052512 h 2359024"/>
              <a:gd name="connsiteX145" fmla="*/ 36513 w 2316162"/>
              <a:gd name="connsiteY145" fmla="*/ 1022350 h 2359024"/>
              <a:gd name="connsiteX146" fmla="*/ 61913 w 2316162"/>
              <a:gd name="connsiteY146" fmla="*/ 998537 h 2359024"/>
              <a:gd name="connsiteX147" fmla="*/ 92075 w 2316162"/>
              <a:gd name="connsiteY147" fmla="*/ 979487 h 2359024"/>
              <a:gd name="connsiteX148" fmla="*/ 127000 w 2316162"/>
              <a:gd name="connsiteY148" fmla="*/ 968375 h 2359024"/>
              <a:gd name="connsiteX149" fmla="*/ 165100 w 2316162"/>
              <a:gd name="connsiteY149" fmla="*/ 963612 h 2359024"/>
              <a:gd name="connsiteX150" fmla="*/ 184150 w 2316162"/>
              <a:gd name="connsiteY150" fmla="*/ 965200 h 2359024"/>
              <a:gd name="connsiteX151" fmla="*/ 206375 w 2316162"/>
              <a:gd name="connsiteY151" fmla="*/ 969962 h 2359024"/>
              <a:gd name="connsiteX152" fmla="*/ 230188 w 2316162"/>
              <a:gd name="connsiteY152" fmla="*/ 976312 h 2359024"/>
              <a:gd name="connsiteX153" fmla="*/ 252413 w 2316162"/>
              <a:gd name="connsiteY153" fmla="*/ 984250 h 2359024"/>
              <a:gd name="connsiteX154" fmla="*/ 273050 w 2316162"/>
              <a:gd name="connsiteY154" fmla="*/ 990600 h 2359024"/>
              <a:gd name="connsiteX155" fmla="*/ 290513 w 2316162"/>
              <a:gd name="connsiteY155" fmla="*/ 996950 h 2359024"/>
              <a:gd name="connsiteX156" fmla="*/ 301625 w 2316162"/>
              <a:gd name="connsiteY156" fmla="*/ 1001712 h 2359024"/>
              <a:gd name="connsiteX157" fmla="*/ 304800 w 2316162"/>
              <a:gd name="connsiteY157" fmla="*/ 1003300 h 2359024"/>
              <a:gd name="connsiteX158" fmla="*/ 333375 w 2316162"/>
              <a:gd name="connsiteY158" fmla="*/ 1011237 h 2359024"/>
              <a:gd name="connsiteX159" fmla="*/ 358775 w 2316162"/>
              <a:gd name="connsiteY159" fmla="*/ 1009650 h 2359024"/>
              <a:gd name="connsiteX160" fmla="*/ 379413 w 2316162"/>
              <a:gd name="connsiteY160" fmla="*/ 1001712 h 2359024"/>
              <a:gd name="connsiteX161" fmla="*/ 396875 w 2316162"/>
              <a:gd name="connsiteY161" fmla="*/ 987425 h 2359024"/>
              <a:gd name="connsiteX162" fmla="*/ 406400 w 2316162"/>
              <a:gd name="connsiteY162" fmla="*/ 965200 h 2359024"/>
              <a:gd name="connsiteX163" fmla="*/ 409575 w 2316162"/>
              <a:gd name="connsiteY163" fmla="*/ 936625 h 2359024"/>
              <a:gd name="connsiteX164" fmla="*/ 409575 w 2316162"/>
              <a:gd name="connsiteY164" fmla="*/ 402374 h 2359024"/>
              <a:gd name="connsiteX165" fmla="*/ 412616 w 2316162"/>
              <a:gd name="connsiteY165" fmla="*/ 402374 h 2359024"/>
              <a:gd name="connsiteX166" fmla="*/ 412616 w 2316162"/>
              <a:gd name="connsiteY166" fmla="*/ 395287 h 2359024"/>
              <a:gd name="connsiteX167" fmla="*/ 969962 w 2316162"/>
              <a:gd name="connsiteY167" fmla="*/ 395287 h 2359024"/>
              <a:gd name="connsiteX168" fmla="*/ 996950 w 2316162"/>
              <a:gd name="connsiteY168" fmla="*/ 392112 h 2359024"/>
              <a:gd name="connsiteX169" fmla="*/ 1020762 w 2316162"/>
              <a:gd name="connsiteY169" fmla="*/ 382587 h 2359024"/>
              <a:gd name="connsiteX170" fmla="*/ 1036637 w 2316162"/>
              <a:gd name="connsiteY170" fmla="*/ 366712 h 2359024"/>
              <a:gd name="connsiteX171" fmla="*/ 1044575 w 2316162"/>
              <a:gd name="connsiteY171" fmla="*/ 346075 h 2359024"/>
              <a:gd name="connsiteX172" fmla="*/ 1046162 w 2316162"/>
              <a:gd name="connsiteY172" fmla="*/ 322262 h 2359024"/>
              <a:gd name="connsiteX173" fmla="*/ 1038225 w 2316162"/>
              <a:gd name="connsiteY173" fmla="*/ 295275 h 2359024"/>
              <a:gd name="connsiteX174" fmla="*/ 1036637 w 2316162"/>
              <a:gd name="connsiteY174" fmla="*/ 290512 h 2359024"/>
              <a:gd name="connsiteX175" fmla="*/ 1031875 w 2316162"/>
              <a:gd name="connsiteY175" fmla="*/ 280987 h 2359024"/>
              <a:gd name="connsiteX176" fmla="*/ 1025525 w 2316162"/>
              <a:gd name="connsiteY176" fmla="*/ 265112 h 2359024"/>
              <a:gd name="connsiteX177" fmla="*/ 1016000 w 2316162"/>
              <a:gd name="connsiteY177" fmla="*/ 244475 h 2359024"/>
              <a:gd name="connsiteX178" fmla="*/ 1008062 w 2316162"/>
              <a:gd name="connsiteY178" fmla="*/ 222250 h 2359024"/>
              <a:gd name="connsiteX179" fmla="*/ 1001712 w 2316162"/>
              <a:gd name="connsiteY179" fmla="*/ 200025 h 2359024"/>
              <a:gd name="connsiteX180" fmla="*/ 996950 w 2316162"/>
              <a:gd name="connsiteY180" fmla="*/ 177800 h 2359024"/>
              <a:gd name="connsiteX181" fmla="*/ 995362 w 2316162"/>
              <a:gd name="connsiteY181" fmla="*/ 158750 h 2359024"/>
              <a:gd name="connsiteX182" fmla="*/ 1000125 w 2316162"/>
              <a:gd name="connsiteY182" fmla="*/ 122237 h 2359024"/>
              <a:gd name="connsiteX183" fmla="*/ 1011237 w 2316162"/>
              <a:gd name="connsiteY183" fmla="*/ 88900 h 2359024"/>
              <a:gd name="connsiteX184" fmla="*/ 1031875 w 2316162"/>
              <a:gd name="connsiteY184" fmla="*/ 60325 h 2359024"/>
              <a:gd name="connsiteX185" fmla="*/ 1057275 w 2316162"/>
              <a:gd name="connsiteY185" fmla="*/ 34925 h 2359024"/>
              <a:gd name="connsiteX186" fmla="*/ 1087437 w 2316162"/>
              <a:gd name="connsiteY186" fmla="*/ 15875 h 2359024"/>
              <a:gd name="connsiteX187" fmla="*/ 1122362 w 2316162"/>
              <a:gd name="connsiteY187" fmla="*/ 4762 h 2359024"/>
              <a:gd name="connsiteX188" fmla="*/ 1160462 w 2316162"/>
              <a:gd name="connsiteY188" fmla="*/ 0 h 2359024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20687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09209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316162" h="2259012">
                <a:moveTo>
                  <a:pt x="1160462" y="0"/>
                </a:moveTo>
                <a:lnTo>
                  <a:pt x="1198562" y="4762"/>
                </a:lnTo>
                <a:lnTo>
                  <a:pt x="1231900" y="15875"/>
                </a:lnTo>
                <a:lnTo>
                  <a:pt x="1262062" y="34925"/>
                </a:lnTo>
                <a:lnTo>
                  <a:pt x="1289050" y="60325"/>
                </a:lnTo>
                <a:lnTo>
                  <a:pt x="1308100" y="88900"/>
                </a:lnTo>
                <a:lnTo>
                  <a:pt x="1320800" y="122237"/>
                </a:lnTo>
                <a:lnTo>
                  <a:pt x="1323975" y="158750"/>
                </a:lnTo>
                <a:lnTo>
                  <a:pt x="1322387" y="177800"/>
                </a:lnTo>
                <a:lnTo>
                  <a:pt x="1317625" y="200025"/>
                </a:lnTo>
                <a:lnTo>
                  <a:pt x="1311275" y="222250"/>
                </a:lnTo>
                <a:lnTo>
                  <a:pt x="1304925" y="244475"/>
                </a:lnTo>
                <a:lnTo>
                  <a:pt x="1296987" y="265112"/>
                </a:lnTo>
                <a:lnTo>
                  <a:pt x="1290637" y="280987"/>
                </a:lnTo>
                <a:lnTo>
                  <a:pt x="1285875" y="290512"/>
                </a:lnTo>
                <a:lnTo>
                  <a:pt x="1282700" y="295275"/>
                </a:lnTo>
                <a:lnTo>
                  <a:pt x="1274762" y="322262"/>
                </a:lnTo>
                <a:lnTo>
                  <a:pt x="1274762" y="346075"/>
                </a:lnTo>
                <a:lnTo>
                  <a:pt x="1285875" y="366712"/>
                </a:lnTo>
                <a:lnTo>
                  <a:pt x="1300162" y="382587"/>
                </a:lnTo>
                <a:lnTo>
                  <a:pt x="1322387" y="392112"/>
                </a:lnTo>
                <a:lnTo>
                  <a:pt x="1350962" y="395287"/>
                </a:lnTo>
                <a:lnTo>
                  <a:pt x="1908175" y="395287"/>
                </a:lnTo>
                <a:lnTo>
                  <a:pt x="1911350" y="477837"/>
                </a:lnTo>
                <a:lnTo>
                  <a:pt x="1911350" y="485775"/>
                </a:lnTo>
                <a:lnTo>
                  <a:pt x="1911350" y="496887"/>
                </a:lnTo>
                <a:lnTo>
                  <a:pt x="1911350" y="506412"/>
                </a:lnTo>
                <a:cubicBezTo>
                  <a:pt x="1910292" y="649816"/>
                  <a:pt x="1909233" y="793221"/>
                  <a:pt x="1908175" y="936625"/>
                </a:cubicBezTo>
                <a:lnTo>
                  <a:pt x="1909762" y="962025"/>
                </a:lnTo>
                <a:lnTo>
                  <a:pt x="1917700" y="981075"/>
                </a:lnTo>
                <a:lnTo>
                  <a:pt x="1930400" y="995362"/>
                </a:lnTo>
                <a:lnTo>
                  <a:pt x="1946275" y="1006475"/>
                </a:lnTo>
                <a:lnTo>
                  <a:pt x="1965325" y="1011237"/>
                </a:lnTo>
                <a:lnTo>
                  <a:pt x="1985962" y="1009650"/>
                </a:lnTo>
                <a:lnTo>
                  <a:pt x="2011362" y="1003300"/>
                </a:lnTo>
                <a:lnTo>
                  <a:pt x="2016125" y="1001712"/>
                </a:lnTo>
                <a:lnTo>
                  <a:pt x="2027237" y="996950"/>
                </a:lnTo>
                <a:lnTo>
                  <a:pt x="2043112" y="990600"/>
                </a:lnTo>
                <a:lnTo>
                  <a:pt x="2063750" y="982662"/>
                </a:lnTo>
                <a:lnTo>
                  <a:pt x="2087562" y="976312"/>
                </a:lnTo>
                <a:lnTo>
                  <a:pt x="2109787" y="969962"/>
                </a:lnTo>
                <a:lnTo>
                  <a:pt x="2132012" y="965200"/>
                </a:lnTo>
                <a:lnTo>
                  <a:pt x="2151062" y="963612"/>
                </a:lnTo>
                <a:lnTo>
                  <a:pt x="2190750" y="968375"/>
                </a:lnTo>
                <a:lnTo>
                  <a:pt x="2224087" y="979487"/>
                </a:lnTo>
                <a:lnTo>
                  <a:pt x="2254250" y="998537"/>
                </a:lnTo>
                <a:lnTo>
                  <a:pt x="2281237" y="1022350"/>
                </a:lnTo>
                <a:lnTo>
                  <a:pt x="2298700" y="1052512"/>
                </a:lnTo>
                <a:lnTo>
                  <a:pt x="2311400" y="1085850"/>
                </a:lnTo>
                <a:lnTo>
                  <a:pt x="2316162" y="1120775"/>
                </a:lnTo>
                <a:lnTo>
                  <a:pt x="2311400" y="1158875"/>
                </a:lnTo>
                <a:lnTo>
                  <a:pt x="2298700" y="1192212"/>
                </a:lnTo>
                <a:lnTo>
                  <a:pt x="2281237" y="1220787"/>
                </a:lnTo>
                <a:lnTo>
                  <a:pt x="2254250" y="1246187"/>
                </a:lnTo>
                <a:lnTo>
                  <a:pt x="2224087" y="1265237"/>
                </a:lnTo>
                <a:lnTo>
                  <a:pt x="2190750" y="1276350"/>
                </a:lnTo>
                <a:lnTo>
                  <a:pt x="2151062" y="1281112"/>
                </a:lnTo>
                <a:lnTo>
                  <a:pt x="2132012" y="1279525"/>
                </a:lnTo>
                <a:lnTo>
                  <a:pt x="2109787" y="1274762"/>
                </a:lnTo>
                <a:lnTo>
                  <a:pt x="2087562" y="1268412"/>
                </a:lnTo>
                <a:lnTo>
                  <a:pt x="2063750" y="1260475"/>
                </a:lnTo>
                <a:lnTo>
                  <a:pt x="2043112" y="1254125"/>
                </a:lnTo>
                <a:lnTo>
                  <a:pt x="2027237" y="1247775"/>
                </a:lnTo>
                <a:lnTo>
                  <a:pt x="2016125" y="1243012"/>
                </a:lnTo>
                <a:lnTo>
                  <a:pt x="2011362" y="1241425"/>
                </a:lnTo>
                <a:lnTo>
                  <a:pt x="1985962" y="1235075"/>
                </a:lnTo>
                <a:lnTo>
                  <a:pt x="1965325" y="1233487"/>
                </a:lnTo>
                <a:lnTo>
                  <a:pt x="1946275" y="1238250"/>
                </a:lnTo>
                <a:lnTo>
                  <a:pt x="1930400" y="1247775"/>
                </a:lnTo>
                <a:lnTo>
                  <a:pt x="1917700" y="1263650"/>
                </a:lnTo>
                <a:lnTo>
                  <a:pt x="1909762" y="1282700"/>
                </a:lnTo>
                <a:lnTo>
                  <a:pt x="1908175" y="1306512"/>
                </a:lnTo>
                <a:cubicBezTo>
                  <a:pt x="1908518" y="1491530"/>
                  <a:pt x="1908860" y="1676547"/>
                  <a:pt x="1909203" y="1861565"/>
                </a:cubicBezTo>
                <a:lnTo>
                  <a:pt x="1358900" y="1862137"/>
                </a:lnTo>
                <a:lnTo>
                  <a:pt x="1331912" y="1866900"/>
                </a:lnTo>
                <a:lnTo>
                  <a:pt x="1309687" y="1878012"/>
                </a:lnTo>
                <a:lnTo>
                  <a:pt x="1293812" y="1892300"/>
                </a:lnTo>
                <a:lnTo>
                  <a:pt x="1285875" y="1912937"/>
                </a:lnTo>
                <a:lnTo>
                  <a:pt x="1282700" y="1936750"/>
                </a:lnTo>
                <a:lnTo>
                  <a:pt x="1292225" y="1963737"/>
                </a:lnTo>
                <a:lnTo>
                  <a:pt x="1293812" y="1968500"/>
                </a:lnTo>
                <a:lnTo>
                  <a:pt x="1298575" y="1978025"/>
                </a:lnTo>
                <a:lnTo>
                  <a:pt x="1304925" y="1993900"/>
                </a:lnTo>
                <a:lnTo>
                  <a:pt x="1312862" y="2014537"/>
                </a:lnTo>
                <a:lnTo>
                  <a:pt x="1320800" y="2035175"/>
                </a:lnTo>
                <a:lnTo>
                  <a:pt x="1327150" y="2058987"/>
                </a:lnTo>
                <a:lnTo>
                  <a:pt x="1331912" y="2081212"/>
                </a:lnTo>
                <a:lnTo>
                  <a:pt x="1333500" y="2098675"/>
                </a:lnTo>
                <a:lnTo>
                  <a:pt x="1328737" y="2136775"/>
                </a:lnTo>
                <a:lnTo>
                  <a:pt x="1316037" y="2170112"/>
                </a:lnTo>
                <a:lnTo>
                  <a:pt x="1298575" y="2198687"/>
                </a:lnTo>
                <a:lnTo>
                  <a:pt x="1271587" y="2222500"/>
                </a:lnTo>
                <a:lnTo>
                  <a:pt x="1241425" y="2243137"/>
                </a:lnTo>
                <a:lnTo>
                  <a:pt x="1208087" y="2254250"/>
                </a:lnTo>
                <a:lnTo>
                  <a:pt x="1168400" y="2259012"/>
                </a:lnTo>
                <a:lnTo>
                  <a:pt x="1131887" y="2254250"/>
                </a:lnTo>
                <a:lnTo>
                  <a:pt x="1096962" y="2243137"/>
                </a:lnTo>
                <a:lnTo>
                  <a:pt x="1066800" y="2222500"/>
                </a:lnTo>
                <a:lnTo>
                  <a:pt x="1041400" y="2198687"/>
                </a:lnTo>
                <a:lnTo>
                  <a:pt x="1022350" y="2170112"/>
                </a:lnTo>
                <a:lnTo>
                  <a:pt x="1009650" y="2136775"/>
                </a:lnTo>
                <a:lnTo>
                  <a:pt x="1004887" y="2098675"/>
                </a:lnTo>
                <a:lnTo>
                  <a:pt x="1006475" y="2081212"/>
                </a:lnTo>
                <a:lnTo>
                  <a:pt x="1011237" y="2058987"/>
                </a:lnTo>
                <a:lnTo>
                  <a:pt x="1019175" y="2035175"/>
                </a:lnTo>
                <a:lnTo>
                  <a:pt x="1027112" y="2014537"/>
                </a:lnTo>
                <a:lnTo>
                  <a:pt x="1033462" y="1993900"/>
                </a:lnTo>
                <a:lnTo>
                  <a:pt x="1039812" y="1978025"/>
                </a:lnTo>
                <a:lnTo>
                  <a:pt x="1044575" y="1968500"/>
                </a:lnTo>
                <a:lnTo>
                  <a:pt x="1046162" y="1963737"/>
                </a:lnTo>
                <a:lnTo>
                  <a:pt x="1054100" y="1936750"/>
                </a:lnTo>
                <a:lnTo>
                  <a:pt x="1054100" y="1912937"/>
                </a:lnTo>
                <a:lnTo>
                  <a:pt x="1046162" y="1892300"/>
                </a:lnTo>
                <a:lnTo>
                  <a:pt x="1030287" y="1878012"/>
                </a:lnTo>
                <a:lnTo>
                  <a:pt x="1006475" y="1866900"/>
                </a:lnTo>
                <a:lnTo>
                  <a:pt x="979487" y="1862137"/>
                </a:lnTo>
                <a:lnTo>
                  <a:pt x="409209" y="1862137"/>
                </a:lnTo>
                <a:lnTo>
                  <a:pt x="411984" y="1368423"/>
                </a:lnTo>
                <a:lnTo>
                  <a:pt x="409575" y="1368423"/>
                </a:lnTo>
                <a:lnTo>
                  <a:pt x="409575" y="1306513"/>
                </a:lnTo>
                <a:lnTo>
                  <a:pt x="406400" y="1284288"/>
                </a:lnTo>
                <a:lnTo>
                  <a:pt x="398463" y="1266825"/>
                </a:lnTo>
                <a:lnTo>
                  <a:pt x="382588" y="1254125"/>
                </a:lnTo>
                <a:lnTo>
                  <a:pt x="365125" y="1247775"/>
                </a:lnTo>
                <a:lnTo>
                  <a:pt x="344488" y="1246188"/>
                </a:lnTo>
                <a:lnTo>
                  <a:pt x="320675" y="1249363"/>
                </a:lnTo>
                <a:lnTo>
                  <a:pt x="295275" y="1257300"/>
                </a:lnTo>
                <a:lnTo>
                  <a:pt x="292100" y="1258888"/>
                </a:lnTo>
                <a:lnTo>
                  <a:pt x="282575" y="1262063"/>
                </a:lnTo>
                <a:lnTo>
                  <a:pt x="266700" y="1265238"/>
                </a:lnTo>
                <a:lnTo>
                  <a:pt x="249238" y="1270000"/>
                </a:lnTo>
                <a:lnTo>
                  <a:pt x="227013" y="1273175"/>
                </a:lnTo>
                <a:lnTo>
                  <a:pt x="204788" y="1277938"/>
                </a:lnTo>
                <a:lnTo>
                  <a:pt x="184150" y="1279525"/>
                </a:lnTo>
                <a:lnTo>
                  <a:pt x="165100" y="1281113"/>
                </a:lnTo>
                <a:lnTo>
                  <a:pt x="127000" y="1276350"/>
                </a:lnTo>
                <a:lnTo>
                  <a:pt x="92075" y="1265238"/>
                </a:lnTo>
                <a:lnTo>
                  <a:pt x="61913" y="1246188"/>
                </a:lnTo>
                <a:lnTo>
                  <a:pt x="36513" y="1220788"/>
                </a:lnTo>
                <a:lnTo>
                  <a:pt x="17463" y="1192213"/>
                </a:lnTo>
                <a:lnTo>
                  <a:pt x="4763" y="1158875"/>
                </a:lnTo>
                <a:lnTo>
                  <a:pt x="0" y="1122362"/>
                </a:lnTo>
                <a:lnTo>
                  <a:pt x="4763" y="1085850"/>
                </a:lnTo>
                <a:lnTo>
                  <a:pt x="17463" y="1052512"/>
                </a:lnTo>
                <a:lnTo>
                  <a:pt x="36513" y="1022350"/>
                </a:lnTo>
                <a:lnTo>
                  <a:pt x="61913" y="998537"/>
                </a:lnTo>
                <a:lnTo>
                  <a:pt x="92075" y="979487"/>
                </a:lnTo>
                <a:lnTo>
                  <a:pt x="127000" y="968375"/>
                </a:lnTo>
                <a:lnTo>
                  <a:pt x="165100" y="963612"/>
                </a:lnTo>
                <a:lnTo>
                  <a:pt x="184150" y="965200"/>
                </a:lnTo>
                <a:lnTo>
                  <a:pt x="206375" y="969962"/>
                </a:lnTo>
                <a:lnTo>
                  <a:pt x="230188" y="976312"/>
                </a:lnTo>
                <a:lnTo>
                  <a:pt x="252413" y="984250"/>
                </a:lnTo>
                <a:lnTo>
                  <a:pt x="273050" y="990600"/>
                </a:lnTo>
                <a:lnTo>
                  <a:pt x="290513" y="996950"/>
                </a:lnTo>
                <a:lnTo>
                  <a:pt x="301625" y="1001712"/>
                </a:lnTo>
                <a:lnTo>
                  <a:pt x="304800" y="1003300"/>
                </a:lnTo>
                <a:lnTo>
                  <a:pt x="333375" y="1011237"/>
                </a:lnTo>
                <a:lnTo>
                  <a:pt x="358775" y="1009650"/>
                </a:lnTo>
                <a:lnTo>
                  <a:pt x="379413" y="1001712"/>
                </a:lnTo>
                <a:lnTo>
                  <a:pt x="396875" y="987425"/>
                </a:lnTo>
                <a:lnTo>
                  <a:pt x="406400" y="965200"/>
                </a:lnTo>
                <a:lnTo>
                  <a:pt x="409575" y="936625"/>
                </a:lnTo>
                <a:lnTo>
                  <a:pt x="409575" y="402374"/>
                </a:lnTo>
                <a:lnTo>
                  <a:pt x="412616" y="402374"/>
                </a:lnTo>
                <a:lnTo>
                  <a:pt x="412616" y="395287"/>
                </a:lnTo>
                <a:lnTo>
                  <a:pt x="969962" y="395287"/>
                </a:lnTo>
                <a:lnTo>
                  <a:pt x="996950" y="392112"/>
                </a:lnTo>
                <a:lnTo>
                  <a:pt x="1020762" y="382587"/>
                </a:lnTo>
                <a:lnTo>
                  <a:pt x="1036637" y="366712"/>
                </a:lnTo>
                <a:lnTo>
                  <a:pt x="1044575" y="346075"/>
                </a:lnTo>
                <a:lnTo>
                  <a:pt x="1046162" y="322262"/>
                </a:lnTo>
                <a:lnTo>
                  <a:pt x="1038225" y="295275"/>
                </a:lnTo>
                <a:lnTo>
                  <a:pt x="1036637" y="290512"/>
                </a:lnTo>
                <a:lnTo>
                  <a:pt x="1031875" y="280987"/>
                </a:lnTo>
                <a:lnTo>
                  <a:pt x="1025525" y="265112"/>
                </a:lnTo>
                <a:lnTo>
                  <a:pt x="1016000" y="244475"/>
                </a:lnTo>
                <a:lnTo>
                  <a:pt x="1008062" y="222250"/>
                </a:lnTo>
                <a:lnTo>
                  <a:pt x="1001712" y="200025"/>
                </a:lnTo>
                <a:lnTo>
                  <a:pt x="996950" y="177800"/>
                </a:lnTo>
                <a:lnTo>
                  <a:pt x="995362" y="158750"/>
                </a:lnTo>
                <a:lnTo>
                  <a:pt x="1000125" y="122237"/>
                </a:lnTo>
                <a:lnTo>
                  <a:pt x="1011237" y="88900"/>
                </a:lnTo>
                <a:lnTo>
                  <a:pt x="1031875" y="60325"/>
                </a:lnTo>
                <a:lnTo>
                  <a:pt x="1057275" y="34925"/>
                </a:lnTo>
                <a:lnTo>
                  <a:pt x="1087437" y="15875"/>
                </a:lnTo>
                <a:lnTo>
                  <a:pt x="1122362" y="4762"/>
                </a:lnTo>
                <a:lnTo>
                  <a:pt x="11604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363169" y="2747963"/>
            <a:ext cx="1909763" cy="1846263"/>
          </a:xfrm>
          <a:custGeom>
            <a:avLst/>
            <a:gdLst>
              <a:gd name="T0" fmla="*/ 776 w 1203"/>
              <a:gd name="T1" fmla="*/ 10 h 1163"/>
              <a:gd name="T2" fmla="*/ 824 w 1203"/>
              <a:gd name="T3" fmla="*/ 56 h 1163"/>
              <a:gd name="T4" fmla="*/ 833 w 1203"/>
              <a:gd name="T5" fmla="*/ 112 h 1163"/>
              <a:gd name="T6" fmla="*/ 821 w 1203"/>
              <a:gd name="T7" fmla="*/ 154 h 1163"/>
              <a:gd name="T8" fmla="*/ 810 w 1203"/>
              <a:gd name="T9" fmla="*/ 183 h 1163"/>
              <a:gd name="T10" fmla="*/ 804 w 1203"/>
              <a:gd name="T11" fmla="*/ 218 h 1163"/>
              <a:gd name="T12" fmla="*/ 833 w 1203"/>
              <a:gd name="T13" fmla="*/ 246 h 1163"/>
              <a:gd name="T14" fmla="*/ 1203 w 1203"/>
              <a:gd name="T15" fmla="*/ 589 h 1163"/>
              <a:gd name="T16" fmla="*/ 1184 w 1203"/>
              <a:gd name="T17" fmla="*/ 630 h 1163"/>
              <a:gd name="T18" fmla="*/ 1137 w 1203"/>
              <a:gd name="T19" fmla="*/ 631 h 1163"/>
              <a:gd name="T20" fmla="*/ 1117 w 1203"/>
              <a:gd name="T21" fmla="*/ 623 h 1163"/>
              <a:gd name="T22" fmla="*/ 1075 w 1203"/>
              <a:gd name="T23" fmla="*/ 610 h 1163"/>
              <a:gd name="T24" fmla="*/ 1025 w 1203"/>
              <a:gd name="T25" fmla="*/ 609 h 1163"/>
              <a:gd name="T26" fmla="*/ 968 w 1203"/>
              <a:gd name="T27" fmla="*/ 643 h 1163"/>
              <a:gd name="T28" fmla="*/ 945 w 1203"/>
              <a:gd name="T29" fmla="*/ 706 h 1163"/>
              <a:gd name="T30" fmla="*/ 968 w 1203"/>
              <a:gd name="T31" fmla="*/ 768 h 1163"/>
              <a:gd name="T32" fmla="*/ 1025 w 1203"/>
              <a:gd name="T33" fmla="*/ 803 h 1163"/>
              <a:gd name="T34" fmla="*/ 1074 w 1203"/>
              <a:gd name="T35" fmla="*/ 804 h 1163"/>
              <a:gd name="T36" fmla="*/ 1113 w 1203"/>
              <a:gd name="T37" fmla="*/ 796 h 1163"/>
              <a:gd name="T38" fmla="*/ 1131 w 1203"/>
              <a:gd name="T39" fmla="*/ 791 h 1163"/>
              <a:gd name="T40" fmla="*/ 1175 w 1203"/>
              <a:gd name="T41" fmla="*/ 785 h 1163"/>
              <a:gd name="T42" fmla="*/ 1201 w 1203"/>
              <a:gd name="T43" fmla="*/ 808 h 1163"/>
              <a:gd name="T44" fmla="*/ 1147 w 1203"/>
              <a:gd name="T45" fmla="*/ 1163 h 1163"/>
              <a:gd name="T46" fmla="*/ 851 w 1203"/>
              <a:gd name="T47" fmla="*/ 1161 h 1163"/>
              <a:gd name="T48" fmla="*/ 809 w 1203"/>
              <a:gd name="T49" fmla="*/ 1143 h 1163"/>
              <a:gd name="T50" fmla="*/ 809 w 1203"/>
              <a:gd name="T51" fmla="*/ 1098 h 1163"/>
              <a:gd name="T52" fmla="*/ 817 w 1203"/>
              <a:gd name="T53" fmla="*/ 1079 h 1163"/>
              <a:gd name="T54" fmla="*/ 830 w 1203"/>
              <a:gd name="T55" fmla="*/ 1038 h 1163"/>
              <a:gd name="T56" fmla="*/ 831 w 1203"/>
              <a:gd name="T57" fmla="*/ 989 h 1163"/>
              <a:gd name="T58" fmla="*/ 795 w 1203"/>
              <a:gd name="T59" fmla="*/ 934 h 1163"/>
              <a:gd name="T60" fmla="*/ 730 w 1203"/>
              <a:gd name="T61" fmla="*/ 912 h 1163"/>
              <a:gd name="T62" fmla="*/ 666 w 1203"/>
              <a:gd name="T63" fmla="*/ 934 h 1163"/>
              <a:gd name="T64" fmla="*/ 630 w 1203"/>
              <a:gd name="T65" fmla="*/ 989 h 1163"/>
              <a:gd name="T66" fmla="*/ 631 w 1203"/>
              <a:gd name="T67" fmla="*/ 1038 h 1163"/>
              <a:gd name="T68" fmla="*/ 645 w 1203"/>
              <a:gd name="T69" fmla="*/ 1079 h 1163"/>
              <a:gd name="T70" fmla="*/ 653 w 1203"/>
              <a:gd name="T71" fmla="*/ 1098 h 1163"/>
              <a:gd name="T72" fmla="*/ 653 w 1203"/>
              <a:gd name="T73" fmla="*/ 1143 h 1163"/>
              <a:gd name="T74" fmla="*/ 610 w 1203"/>
              <a:gd name="T75" fmla="*/ 1161 h 1163"/>
              <a:gd name="T76" fmla="*/ 315 w 1203"/>
              <a:gd name="T77" fmla="*/ 1163 h 1163"/>
              <a:gd name="T78" fmla="*/ 256 w 1203"/>
              <a:gd name="T79" fmla="*/ 805 h 1163"/>
              <a:gd name="T80" fmla="*/ 226 w 1203"/>
              <a:gd name="T81" fmla="*/ 777 h 1163"/>
              <a:gd name="T82" fmla="*/ 193 w 1203"/>
              <a:gd name="T83" fmla="*/ 781 h 1163"/>
              <a:gd name="T84" fmla="*/ 170 w 1203"/>
              <a:gd name="T85" fmla="*/ 790 h 1163"/>
              <a:gd name="T86" fmla="*/ 129 w 1203"/>
              <a:gd name="T87" fmla="*/ 802 h 1163"/>
              <a:gd name="T88" fmla="*/ 85 w 1203"/>
              <a:gd name="T89" fmla="*/ 804 h 1163"/>
              <a:gd name="T90" fmla="*/ 46 w 1203"/>
              <a:gd name="T91" fmla="*/ 789 h 1163"/>
              <a:gd name="T92" fmla="*/ 8 w 1203"/>
              <a:gd name="T93" fmla="*/ 745 h 1163"/>
              <a:gd name="T94" fmla="*/ 2 w 1203"/>
              <a:gd name="T95" fmla="*/ 686 h 1163"/>
              <a:gd name="T96" fmla="*/ 31 w 1203"/>
              <a:gd name="T97" fmla="*/ 635 h 1163"/>
              <a:gd name="T98" fmla="*/ 66 w 1203"/>
              <a:gd name="T99" fmla="*/ 613 h 1163"/>
              <a:gd name="T100" fmla="*/ 116 w 1203"/>
              <a:gd name="T101" fmla="*/ 607 h 1163"/>
              <a:gd name="T102" fmla="*/ 157 w 1203"/>
              <a:gd name="T103" fmla="*/ 618 h 1163"/>
              <a:gd name="T104" fmla="*/ 189 w 1203"/>
              <a:gd name="T105" fmla="*/ 629 h 1163"/>
              <a:gd name="T106" fmla="*/ 210 w 1203"/>
              <a:gd name="T107" fmla="*/ 636 h 1163"/>
              <a:gd name="T108" fmla="*/ 250 w 1203"/>
              <a:gd name="T109" fmla="*/ 621 h 1163"/>
              <a:gd name="T110" fmla="*/ 258 w 1203"/>
              <a:gd name="T111" fmla="*/ 249 h 1163"/>
              <a:gd name="T112" fmla="*/ 643 w 1203"/>
              <a:gd name="T113" fmla="*/ 240 h 1163"/>
              <a:gd name="T114" fmla="*/ 658 w 1203"/>
              <a:gd name="T115" fmla="*/ 203 h 1163"/>
              <a:gd name="T116" fmla="*/ 649 w 1203"/>
              <a:gd name="T117" fmla="*/ 176 h 1163"/>
              <a:gd name="T118" fmla="*/ 636 w 1203"/>
              <a:gd name="T119" fmla="*/ 139 h 1163"/>
              <a:gd name="T120" fmla="*/ 627 w 1203"/>
              <a:gd name="T121" fmla="*/ 100 h 1163"/>
              <a:gd name="T122" fmla="*/ 650 w 1203"/>
              <a:gd name="T123" fmla="*/ 37 h 1163"/>
              <a:gd name="T124" fmla="*/ 707 w 1203"/>
              <a:gd name="T125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3" h="1163">
                <a:moveTo>
                  <a:pt x="730" y="0"/>
                </a:moveTo>
                <a:lnTo>
                  <a:pt x="755" y="2"/>
                </a:lnTo>
                <a:lnTo>
                  <a:pt x="776" y="10"/>
                </a:lnTo>
                <a:lnTo>
                  <a:pt x="795" y="21"/>
                </a:lnTo>
                <a:lnTo>
                  <a:pt x="812" y="37"/>
                </a:lnTo>
                <a:lnTo>
                  <a:pt x="824" y="56"/>
                </a:lnTo>
                <a:lnTo>
                  <a:pt x="831" y="76"/>
                </a:lnTo>
                <a:lnTo>
                  <a:pt x="834" y="100"/>
                </a:lnTo>
                <a:lnTo>
                  <a:pt x="833" y="112"/>
                </a:lnTo>
                <a:lnTo>
                  <a:pt x="830" y="125"/>
                </a:lnTo>
                <a:lnTo>
                  <a:pt x="826" y="139"/>
                </a:lnTo>
                <a:lnTo>
                  <a:pt x="821" y="154"/>
                </a:lnTo>
                <a:lnTo>
                  <a:pt x="817" y="166"/>
                </a:lnTo>
                <a:lnTo>
                  <a:pt x="813" y="176"/>
                </a:lnTo>
                <a:lnTo>
                  <a:pt x="810" y="183"/>
                </a:lnTo>
                <a:lnTo>
                  <a:pt x="809" y="185"/>
                </a:lnTo>
                <a:lnTo>
                  <a:pt x="804" y="203"/>
                </a:lnTo>
                <a:lnTo>
                  <a:pt x="804" y="218"/>
                </a:lnTo>
                <a:lnTo>
                  <a:pt x="809" y="230"/>
                </a:lnTo>
                <a:lnTo>
                  <a:pt x="819" y="240"/>
                </a:lnTo>
                <a:lnTo>
                  <a:pt x="833" y="246"/>
                </a:lnTo>
                <a:lnTo>
                  <a:pt x="851" y="249"/>
                </a:lnTo>
                <a:lnTo>
                  <a:pt x="1203" y="249"/>
                </a:lnTo>
                <a:lnTo>
                  <a:pt x="1203" y="589"/>
                </a:lnTo>
                <a:lnTo>
                  <a:pt x="1201" y="607"/>
                </a:lnTo>
                <a:lnTo>
                  <a:pt x="1195" y="621"/>
                </a:lnTo>
                <a:lnTo>
                  <a:pt x="1184" y="630"/>
                </a:lnTo>
                <a:lnTo>
                  <a:pt x="1171" y="635"/>
                </a:lnTo>
                <a:lnTo>
                  <a:pt x="1155" y="636"/>
                </a:lnTo>
                <a:lnTo>
                  <a:pt x="1137" y="631"/>
                </a:lnTo>
                <a:lnTo>
                  <a:pt x="1135" y="630"/>
                </a:lnTo>
                <a:lnTo>
                  <a:pt x="1128" y="627"/>
                </a:lnTo>
                <a:lnTo>
                  <a:pt x="1117" y="623"/>
                </a:lnTo>
                <a:lnTo>
                  <a:pt x="1104" y="619"/>
                </a:lnTo>
                <a:lnTo>
                  <a:pt x="1090" y="614"/>
                </a:lnTo>
                <a:lnTo>
                  <a:pt x="1075" y="610"/>
                </a:lnTo>
                <a:lnTo>
                  <a:pt x="1061" y="607"/>
                </a:lnTo>
                <a:lnTo>
                  <a:pt x="1049" y="606"/>
                </a:lnTo>
                <a:lnTo>
                  <a:pt x="1025" y="609"/>
                </a:lnTo>
                <a:lnTo>
                  <a:pt x="1003" y="616"/>
                </a:lnTo>
                <a:lnTo>
                  <a:pt x="984" y="628"/>
                </a:lnTo>
                <a:lnTo>
                  <a:pt x="968" y="643"/>
                </a:lnTo>
                <a:lnTo>
                  <a:pt x="956" y="662"/>
                </a:lnTo>
                <a:lnTo>
                  <a:pt x="948" y="683"/>
                </a:lnTo>
                <a:lnTo>
                  <a:pt x="945" y="706"/>
                </a:lnTo>
                <a:lnTo>
                  <a:pt x="948" y="729"/>
                </a:lnTo>
                <a:lnTo>
                  <a:pt x="956" y="750"/>
                </a:lnTo>
                <a:lnTo>
                  <a:pt x="968" y="768"/>
                </a:lnTo>
                <a:lnTo>
                  <a:pt x="984" y="784"/>
                </a:lnTo>
                <a:lnTo>
                  <a:pt x="1003" y="796"/>
                </a:lnTo>
                <a:lnTo>
                  <a:pt x="1025" y="803"/>
                </a:lnTo>
                <a:lnTo>
                  <a:pt x="1049" y="806"/>
                </a:lnTo>
                <a:lnTo>
                  <a:pt x="1061" y="805"/>
                </a:lnTo>
                <a:lnTo>
                  <a:pt x="1074" y="804"/>
                </a:lnTo>
                <a:lnTo>
                  <a:pt x="1088" y="801"/>
                </a:lnTo>
                <a:lnTo>
                  <a:pt x="1102" y="799"/>
                </a:lnTo>
                <a:lnTo>
                  <a:pt x="1113" y="796"/>
                </a:lnTo>
                <a:lnTo>
                  <a:pt x="1123" y="794"/>
                </a:lnTo>
                <a:lnTo>
                  <a:pt x="1129" y="792"/>
                </a:lnTo>
                <a:lnTo>
                  <a:pt x="1131" y="791"/>
                </a:lnTo>
                <a:lnTo>
                  <a:pt x="1147" y="786"/>
                </a:lnTo>
                <a:lnTo>
                  <a:pt x="1162" y="784"/>
                </a:lnTo>
                <a:lnTo>
                  <a:pt x="1175" y="785"/>
                </a:lnTo>
                <a:lnTo>
                  <a:pt x="1186" y="789"/>
                </a:lnTo>
                <a:lnTo>
                  <a:pt x="1196" y="797"/>
                </a:lnTo>
                <a:lnTo>
                  <a:pt x="1201" y="808"/>
                </a:lnTo>
                <a:lnTo>
                  <a:pt x="1203" y="822"/>
                </a:lnTo>
                <a:lnTo>
                  <a:pt x="1203" y="1163"/>
                </a:lnTo>
                <a:lnTo>
                  <a:pt x="1147" y="1163"/>
                </a:lnTo>
                <a:lnTo>
                  <a:pt x="1140" y="1162"/>
                </a:lnTo>
                <a:lnTo>
                  <a:pt x="1131" y="1161"/>
                </a:lnTo>
                <a:lnTo>
                  <a:pt x="851" y="1161"/>
                </a:lnTo>
                <a:lnTo>
                  <a:pt x="833" y="1159"/>
                </a:lnTo>
                <a:lnTo>
                  <a:pt x="819" y="1153"/>
                </a:lnTo>
                <a:lnTo>
                  <a:pt x="809" y="1143"/>
                </a:lnTo>
                <a:lnTo>
                  <a:pt x="804" y="1130"/>
                </a:lnTo>
                <a:lnTo>
                  <a:pt x="804" y="1114"/>
                </a:lnTo>
                <a:lnTo>
                  <a:pt x="809" y="1098"/>
                </a:lnTo>
                <a:lnTo>
                  <a:pt x="810" y="1095"/>
                </a:lnTo>
                <a:lnTo>
                  <a:pt x="813" y="1089"/>
                </a:lnTo>
                <a:lnTo>
                  <a:pt x="817" y="1079"/>
                </a:lnTo>
                <a:lnTo>
                  <a:pt x="821" y="1066"/>
                </a:lnTo>
                <a:lnTo>
                  <a:pt x="826" y="1052"/>
                </a:lnTo>
                <a:lnTo>
                  <a:pt x="830" y="1038"/>
                </a:lnTo>
                <a:lnTo>
                  <a:pt x="833" y="1024"/>
                </a:lnTo>
                <a:lnTo>
                  <a:pt x="834" y="1013"/>
                </a:lnTo>
                <a:lnTo>
                  <a:pt x="831" y="989"/>
                </a:lnTo>
                <a:lnTo>
                  <a:pt x="824" y="968"/>
                </a:lnTo>
                <a:lnTo>
                  <a:pt x="812" y="950"/>
                </a:lnTo>
                <a:lnTo>
                  <a:pt x="795" y="934"/>
                </a:lnTo>
                <a:lnTo>
                  <a:pt x="776" y="922"/>
                </a:lnTo>
                <a:lnTo>
                  <a:pt x="755" y="915"/>
                </a:lnTo>
                <a:lnTo>
                  <a:pt x="730" y="912"/>
                </a:lnTo>
                <a:lnTo>
                  <a:pt x="707" y="915"/>
                </a:lnTo>
                <a:lnTo>
                  <a:pt x="685" y="922"/>
                </a:lnTo>
                <a:lnTo>
                  <a:pt x="666" y="934"/>
                </a:lnTo>
                <a:lnTo>
                  <a:pt x="650" y="950"/>
                </a:lnTo>
                <a:lnTo>
                  <a:pt x="638" y="968"/>
                </a:lnTo>
                <a:lnTo>
                  <a:pt x="630" y="989"/>
                </a:lnTo>
                <a:lnTo>
                  <a:pt x="627" y="1013"/>
                </a:lnTo>
                <a:lnTo>
                  <a:pt x="628" y="1024"/>
                </a:lnTo>
                <a:lnTo>
                  <a:pt x="631" y="1038"/>
                </a:lnTo>
                <a:lnTo>
                  <a:pt x="636" y="1052"/>
                </a:lnTo>
                <a:lnTo>
                  <a:pt x="641" y="1066"/>
                </a:lnTo>
                <a:lnTo>
                  <a:pt x="645" y="1079"/>
                </a:lnTo>
                <a:lnTo>
                  <a:pt x="649" y="1089"/>
                </a:lnTo>
                <a:lnTo>
                  <a:pt x="652" y="1095"/>
                </a:lnTo>
                <a:lnTo>
                  <a:pt x="653" y="1098"/>
                </a:lnTo>
                <a:lnTo>
                  <a:pt x="658" y="1114"/>
                </a:lnTo>
                <a:lnTo>
                  <a:pt x="658" y="1130"/>
                </a:lnTo>
                <a:lnTo>
                  <a:pt x="653" y="1143"/>
                </a:lnTo>
                <a:lnTo>
                  <a:pt x="643" y="1153"/>
                </a:lnTo>
                <a:lnTo>
                  <a:pt x="628" y="1159"/>
                </a:lnTo>
                <a:lnTo>
                  <a:pt x="610" y="1161"/>
                </a:lnTo>
                <a:lnTo>
                  <a:pt x="330" y="1161"/>
                </a:lnTo>
                <a:lnTo>
                  <a:pt x="322" y="1162"/>
                </a:lnTo>
                <a:lnTo>
                  <a:pt x="315" y="1163"/>
                </a:lnTo>
                <a:lnTo>
                  <a:pt x="258" y="1163"/>
                </a:lnTo>
                <a:lnTo>
                  <a:pt x="258" y="822"/>
                </a:lnTo>
                <a:lnTo>
                  <a:pt x="256" y="805"/>
                </a:lnTo>
                <a:lnTo>
                  <a:pt x="250" y="792"/>
                </a:lnTo>
                <a:lnTo>
                  <a:pt x="239" y="782"/>
                </a:lnTo>
                <a:lnTo>
                  <a:pt x="226" y="777"/>
                </a:lnTo>
                <a:lnTo>
                  <a:pt x="210" y="776"/>
                </a:lnTo>
                <a:lnTo>
                  <a:pt x="193" y="781"/>
                </a:lnTo>
                <a:lnTo>
                  <a:pt x="193" y="781"/>
                </a:lnTo>
                <a:lnTo>
                  <a:pt x="189" y="783"/>
                </a:lnTo>
                <a:lnTo>
                  <a:pt x="180" y="786"/>
                </a:lnTo>
                <a:lnTo>
                  <a:pt x="170" y="790"/>
                </a:lnTo>
                <a:lnTo>
                  <a:pt x="157" y="794"/>
                </a:lnTo>
                <a:lnTo>
                  <a:pt x="143" y="799"/>
                </a:lnTo>
                <a:lnTo>
                  <a:pt x="129" y="802"/>
                </a:lnTo>
                <a:lnTo>
                  <a:pt x="116" y="805"/>
                </a:lnTo>
                <a:lnTo>
                  <a:pt x="104" y="806"/>
                </a:lnTo>
                <a:lnTo>
                  <a:pt x="85" y="804"/>
                </a:lnTo>
                <a:lnTo>
                  <a:pt x="66" y="799"/>
                </a:lnTo>
                <a:lnTo>
                  <a:pt x="50" y="792"/>
                </a:lnTo>
                <a:lnTo>
                  <a:pt x="46" y="789"/>
                </a:lnTo>
                <a:lnTo>
                  <a:pt x="31" y="777"/>
                </a:lnTo>
                <a:lnTo>
                  <a:pt x="19" y="762"/>
                </a:lnTo>
                <a:lnTo>
                  <a:pt x="8" y="745"/>
                </a:lnTo>
                <a:lnTo>
                  <a:pt x="2" y="726"/>
                </a:lnTo>
                <a:lnTo>
                  <a:pt x="0" y="706"/>
                </a:lnTo>
                <a:lnTo>
                  <a:pt x="2" y="686"/>
                </a:lnTo>
                <a:lnTo>
                  <a:pt x="8" y="667"/>
                </a:lnTo>
                <a:lnTo>
                  <a:pt x="19" y="650"/>
                </a:lnTo>
                <a:lnTo>
                  <a:pt x="31" y="635"/>
                </a:lnTo>
                <a:lnTo>
                  <a:pt x="46" y="623"/>
                </a:lnTo>
                <a:lnTo>
                  <a:pt x="50" y="621"/>
                </a:lnTo>
                <a:lnTo>
                  <a:pt x="66" y="613"/>
                </a:lnTo>
                <a:lnTo>
                  <a:pt x="85" y="608"/>
                </a:lnTo>
                <a:lnTo>
                  <a:pt x="104" y="606"/>
                </a:lnTo>
                <a:lnTo>
                  <a:pt x="116" y="607"/>
                </a:lnTo>
                <a:lnTo>
                  <a:pt x="129" y="610"/>
                </a:lnTo>
                <a:lnTo>
                  <a:pt x="143" y="614"/>
                </a:lnTo>
                <a:lnTo>
                  <a:pt x="157" y="618"/>
                </a:lnTo>
                <a:lnTo>
                  <a:pt x="170" y="622"/>
                </a:lnTo>
                <a:lnTo>
                  <a:pt x="180" y="626"/>
                </a:lnTo>
                <a:lnTo>
                  <a:pt x="189" y="629"/>
                </a:lnTo>
                <a:lnTo>
                  <a:pt x="193" y="631"/>
                </a:lnTo>
                <a:lnTo>
                  <a:pt x="193" y="631"/>
                </a:lnTo>
                <a:lnTo>
                  <a:pt x="210" y="636"/>
                </a:lnTo>
                <a:lnTo>
                  <a:pt x="226" y="635"/>
                </a:lnTo>
                <a:lnTo>
                  <a:pt x="239" y="630"/>
                </a:lnTo>
                <a:lnTo>
                  <a:pt x="250" y="621"/>
                </a:lnTo>
                <a:lnTo>
                  <a:pt x="256" y="607"/>
                </a:lnTo>
                <a:lnTo>
                  <a:pt x="258" y="589"/>
                </a:lnTo>
                <a:lnTo>
                  <a:pt x="258" y="249"/>
                </a:lnTo>
                <a:lnTo>
                  <a:pt x="610" y="249"/>
                </a:lnTo>
                <a:lnTo>
                  <a:pt x="628" y="246"/>
                </a:lnTo>
                <a:lnTo>
                  <a:pt x="643" y="240"/>
                </a:lnTo>
                <a:lnTo>
                  <a:pt x="653" y="230"/>
                </a:lnTo>
                <a:lnTo>
                  <a:pt x="658" y="218"/>
                </a:lnTo>
                <a:lnTo>
                  <a:pt x="658" y="203"/>
                </a:lnTo>
                <a:lnTo>
                  <a:pt x="653" y="185"/>
                </a:lnTo>
                <a:lnTo>
                  <a:pt x="652" y="183"/>
                </a:lnTo>
                <a:lnTo>
                  <a:pt x="649" y="176"/>
                </a:lnTo>
                <a:lnTo>
                  <a:pt x="645" y="166"/>
                </a:lnTo>
                <a:lnTo>
                  <a:pt x="641" y="154"/>
                </a:lnTo>
                <a:lnTo>
                  <a:pt x="636" y="139"/>
                </a:lnTo>
                <a:lnTo>
                  <a:pt x="631" y="125"/>
                </a:lnTo>
                <a:lnTo>
                  <a:pt x="628" y="112"/>
                </a:lnTo>
                <a:lnTo>
                  <a:pt x="627" y="100"/>
                </a:lnTo>
                <a:lnTo>
                  <a:pt x="630" y="76"/>
                </a:lnTo>
                <a:lnTo>
                  <a:pt x="638" y="56"/>
                </a:lnTo>
                <a:lnTo>
                  <a:pt x="650" y="37"/>
                </a:lnTo>
                <a:lnTo>
                  <a:pt x="666" y="21"/>
                </a:lnTo>
                <a:lnTo>
                  <a:pt x="685" y="10"/>
                </a:lnTo>
                <a:lnTo>
                  <a:pt x="707" y="2"/>
                </a:lnTo>
                <a:lnTo>
                  <a:pt x="73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874469" y="4608513"/>
            <a:ext cx="1908175" cy="1844675"/>
          </a:xfrm>
          <a:custGeom>
            <a:avLst/>
            <a:gdLst>
              <a:gd name="T0" fmla="*/ 642 w 1202"/>
              <a:gd name="T1" fmla="*/ 10 h 1162"/>
              <a:gd name="T2" fmla="*/ 652 w 1202"/>
              <a:gd name="T3" fmla="*/ 64 h 1162"/>
              <a:gd name="T4" fmla="*/ 640 w 1202"/>
              <a:gd name="T5" fmla="*/ 96 h 1162"/>
              <a:gd name="T6" fmla="*/ 626 w 1202"/>
              <a:gd name="T7" fmla="*/ 149 h 1162"/>
              <a:gd name="T8" fmla="*/ 665 w 1202"/>
              <a:gd name="T9" fmla="*/ 227 h 1162"/>
              <a:gd name="T10" fmla="*/ 754 w 1202"/>
              <a:gd name="T11" fmla="*/ 247 h 1162"/>
              <a:gd name="T12" fmla="*/ 822 w 1202"/>
              <a:gd name="T13" fmla="*/ 194 h 1162"/>
              <a:gd name="T14" fmla="*/ 829 w 1202"/>
              <a:gd name="T15" fmla="*/ 124 h 1162"/>
              <a:gd name="T16" fmla="*/ 811 w 1202"/>
              <a:gd name="T17" fmla="*/ 73 h 1162"/>
              <a:gd name="T18" fmla="*/ 803 w 1202"/>
              <a:gd name="T19" fmla="*/ 32 h 1162"/>
              <a:gd name="T20" fmla="*/ 849 w 1202"/>
              <a:gd name="T21" fmla="*/ 0 h 1162"/>
              <a:gd name="T22" fmla="*/ 1200 w 1202"/>
              <a:gd name="T23" fmla="*/ 70 h 1162"/>
              <a:gd name="T24" fmla="*/ 1180 w 1202"/>
              <a:gd name="T25" fmla="*/ 381 h 1162"/>
              <a:gd name="T26" fmla="*/ 1131 w 1202"/>
              <a:gd name="T27" fmla="*/ 381 h 1162"/>
              <a:gd name="T28" fmla="*/ 1087 w 1202"/>
              <a:gd name="T29" fmla="*/ 365 h 1162"/>
              <a:gd name="T30" fmla="*/ 1022 w 1202"/>
              <a:gd name="T31" fmla="*/ 360 h 1162"/>
              <a:gd name="T32" fmla="*/ 953 w 1202"/>
              <a:gd name="T33" fmla="*/ 413 h 1162"/>
              <a:gd name="T34" fmla="*/ 953 w 1202"/>
              <a:gd name="T35" fmla="*/ 501 h 1162"/>
              <a:gd name="T36" fmla="*/ 1022 w 1202"/>
              <a:gd name="T37" fmla="*/ 554 h 1162"/>
              <a:gd name="T38" fmla="*/ 1087 w 1202"/>
              <a:gd name="T39" fmla="*/ 549 h 1162"/>
              <a:gd name="T40" fmla="*/ 1131 w 1202"/>
              <a:gd name="T41" fmla="*/ 533 h 1162"/>
              <a:gd name="T42" fmla="*/ 1175 w 1202"/>
              <a:gd name="T43" fmla="*/ 530 h 1162"/>
              <a:gd name="T44" fmla="*/ 1200 w 1202"/>
              <a:gd name="T45" fmla="*/ 574 h 1162"/>
              <a:gd name="T46" fmla="*/ 1202 w 1202"/>
              <a:gd name="T47" fmla="*/ 913 h 1162"/>
              <a:gd name="T48" fmla="*/ 832 w 1202"/>
              <a:gd name="T49" fmla="*/ 915 h 1162"/>
              <a:gd name="T50" fmla="*/ 801 w 1202"/>
              <a:gd name="T51" fmla="*/ 959 h 1162"/>
              <a:gd name="T52" fmla="*/ 812 w 1202"/>
              <a:gd name="T53" fmla="*/ 989 h 1162"/>
              <a:gd name="T54" fmla="*/ 829 w 1202"/>
              <a:gd name="T55" fmla="*/ 1038 h 1162"/>
              <a:gd name="T56" fmla="*/ 826 w 1202"/>
              <a:gd name="T57" fmla="*/ 1099 h 1162"/>
              <a:gd name="T58" fmla="*/ 787 w 1202"/>
              <a:gd name="T59" fmla="*/ 1146 h 1162"/>
              <a:gd name="T60" fmla="*/ 709 w 1202"/>
              <a:gd name="T61" fmla="*/ 1160 h 1162"/>
              <a:gd name="T62" fmla="*/ 644 w 1202"/>
              <a:gd name="T63" fmla="*/ 1118 h 1162"/>
              <a:gd name="T64" fmla="*/ 626 w 1202"/>
              <a:gd name="T65" fmla="*/ 1062 h 1162"/>
              <a:gd name="T66" fmla="*/ 639 w 1202"/>
              <a:gd name="T67" fmla="*/ 1011 h 1162"/>
              <a:gd name="T68" fmla="*/ 652 w 1202"/>
              <a:gd name="T69" fmla="*/ 977 h 1162"/>
              <a:gd name="T70" fmla="*/ 652 w 1202"/>
              <a:gd name="T71" fmla="*/ 932 h 1162"/>
              <a:gd name="T72" fmla="*/ 329 w 1202"/>
              <a:gd name="T73" fmla="*/ 913 h 1162"/>
              <a:gd name="T74" fmla="*/ 256 w 1202"/>
              <a:gd name="T75" fmla="*/ 558 h 1162"/>
              <a:gd name="T76" fmla="*/ 221 w 1202"/>
              <a:gd name="T77" fmla="*/ 527 h 1162"/>
              <a:gd name="T78" fmla="*/ 182 w 1202"/>
              <a:gd name="T79" fmla="*/ 536 h 1162"/>
              <a:gd name="T80" fmla="*/ 131 w 1202"/>
              <a:gd name="T81" fmla="*/ 553 h 1162"/>
              <a:gd name="T82" fmla="*/ 58 w 1202"/>
              <a:gd name="T83" fmla="*/ 547 h 1162"/>
              <a:gd name="T84" fmla="*/ 3 w 1202"/>
              <a:gd name="T85" fmla="*/ 480 h 1162"/>
              <a:gd name="T86" fmla="*/ 24 w 1202"/>
              <a:gd name="T87" fmla="*/ 394 h 1162"/>
              <a:gd name="T88" fmla="*/ 104 w 1202"/>
              <a:gd name="T89" fmla="*/ 357 h 1162"/>
              <a:gd name="T90" fmla="*/ 159 w 1202"/>
              <a:gd name="T91" fmla="*/ 370 h 1162"/>
              <a:gd name="T92" fmla="*/ 193 w 1202"/>
              <a:gd name="T93" fmla="*/ 382 h 1162"/>
              <a:gd name="T94" fmla="*/ 249 w 1202"/>
              <a:gd name="T95" fmla="*/ 37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2" h="1162">
                <a:moveTo>
                  <a:pt x="258" y="0"/>
                </a:moveTo>
                <a:lnTo>
                  <a:pt x="610" y="0"/>
                </a:lnTo>
                <a:lnTo>
                  <a:pt x="627" y="3"/>
                </a:lnTo>
                <a:lnTo>
                  <a:pt x="642" y="10"/>
                </a:lnTo>
                <a:lnTo>
                  <a:pt x="652" y="19"/>
                </a:lnTo>
                <a:lnTo>
                  <a:pt x="657" y="32"/>
                </a:lnTo>
                <a:lnTo>
                  <a:pt x="657" y="47"/>
                </a:lnTo>
                <a:lnTo>
                  <a:pt x="652" y="64"/>
                </a:lnTo>
                <a:lnTo>
                  <a:pt x="651" y="67"/>
                </a:lnTo>
                <a:lnTo>
                  <a:pt x="648" y="73"/>
                </a:lnTo>
                <a:lnTo>
                  <a:pt x="644" y="83"/>
                </a:lnTo>
                <a:lnTo>
                  <a:pt x="640" y="96"/>
                </a:lnTo>
                <a:lnTo>
                  <a:pt x="635" y="109"/>
                </a:lnTo>
                <a:lnTo>
                  <a:pt x="630" y="124"/>
                </a:lnTo>
                <a:lnTo>
                  <a:pt x="627" y="138"/>
                </a:lnTo>
                <a:lnTo>
                  <a:pt x="626" y="149"/>
                </a:lnTo>
                <a:lnTo>
                  <a:pt x="629" y="173"/>
                </a:lnTo>
                <a:lnTo>
                  <a:pt x="637" y="194"/>
                </a:lnTo>
                <a:lnTo>
                  <a:pt x="649" y="212"/>
                </a:lnTo>
                <a:lnTo>
                  <a:pt x="665" y="227"/>
                </a:lnTo>
                <a:lnTo>
                  <a:pt x="684" y="240"/>
                </a:lnTo>
                <a:lnTo>
                  <a:pt x="706" y="247"/>
                </a:lnTo>
                <a:lnTo>
                  <a:pt x="729" y="250"/>
                </a:lnTo>
                <a:lnTo>
                  <a:pt x="754" y="247"/>
                </a:lnTo>
                <a:lnTo>
                  <a:pt x="775" y="240"/>
                </a:lnTo>
                <a:lnTo>
                  <a:pt x="794" y="227"/>
                </a:lnTo>
                <a:lnTo>
                  <a:pt x="811" y="212"/>
                </a:lnTo>
                <a:lnTo>
                  <a:pt x="822" y="194"/>
                </a:lnTo>
                <a:lnTo>
                  <a:pt x="830" y="173"/>
                </a:lnTo>
                <a:lnTo>
                  <a:pt x="833" y="149"/>
                </a:lnTo>
                <a:lnTo>
                  <a:pt x="832" y="138"/>
                </a:lnTo>
                <a:lnTo>
                  <a:pt x="829" y="124"/>
                </a:lnTo>
                <a:lnTo>
                  <a:pt x="825" y="109"/>
                </a:lnTo>
                <a:lnTo>
                  <a:pt x="820" y="96"/>
                </a:lnTo>
                <a:lnTo>
                  <a:pt x="815" y="83"/>
                </a:lnTo>
                <a:lnTo>
                  <a:pt x="811" y="73"/>
                </a:lnTo>
                <a:lnTo>
                  <a:pt x="808" y="67"/>
                </a:lnTo>
                <a:lnTo>
                  <a:pt x="807" y="64"/>
                </a:lnTo>
                <a:lnTo>
                  <a:pt x="801" y="47"/>
                </a:lnTo>
                <a:lnTo>
                  <a:pt x="803" y="32"/>
                </a:lnTo>
                <a:lnTo>
                  <a:pt x="808" y="19"/>
                </a:lnTo>
                <a:lnTo>
                  <a:pt x="818" y="10"/>
                </a:lnTo>
                <a:lnTo>
                  <a:pt x="832" y="3"/>
                </a:lnTo>
                <a:lnTo>
                  <a:pt x="849" y="0"/>
                </a:lnTo>
                <a:lnTo>
                  <a:pt x="1202" y="0"/>
                </a:lnTo>
                <a:lnTo>
                  <a:pt x="1202" y="55"/>
                </a:lnTo>
                <a:lnTo>
                  <a:pt x="1201" y="63"/>
                </a:lnTo>
                <a:lnTo>
                  <a:pt x="1200" y="70"/>
                </a:lnTo>
                <a:lnTo>
                  <a:pt x="1200" y="340"/>
                </a:lnTo>
                <a:lnTo>
                  <a:pt x="1198" y="358"/>
                </a:lnTo>
                <a:lnTo>
                  <a:pt x="1190" y="372"/>
                </a:lnTo>
                <a:lnTo>
                  <a:pt x="1180" y="381"/>
                </a:lnTo>
                <a:lnTo>
                  <a:pt x="1167" y="386"/>
                </a:lnTo>
                <a:lnTo>
                  <a:pt x="1152" y="387"/>
                </a:lnTo>
                <a:lnTo>
                  <a:pt x="1134" y="382"/>
                </a:lnTo>
                <a:lnTo>
                  <a:pt x="1131" y="381"/>
                </a:lnTo>
                <a:lnTo>
                  <a:pt x="1124" y="378"/>
                </a:lnTo>
                <a:lnTo>
                  <a:pt x="1114" y="374"/>
                </a:lnTo>
                <a:lnTo>
                  <a:pt x="1101" y="370"/>
                </a:lnTo>
                <a:lnTo>
                  <a:pt x="1087" y="365"/>
                </a:lnTo>
                <a:lnTo>
                  <a:pt x="1072" y="361"/>
                </a:lnTo>
                <a:lnTo>
                  <a:pt x="1058" y="358"/>
                </a:lnTo>
                <a:lnTo>
                  <a:pt x="1046" y="357"/>
                </a:lnTo>
                <a:lnTo>
                  <a:pt x="1022" y="360"/>
                </a:lnTo>
                <a:lnTo>
                  <a:pt x="1000" y="367"/>
                </a:lnTo>
                <a:lnTo>
                  <a:pt x="981" y="379"/>
                </a:lnTo>
                <a:lnTo>
                  <a:pt x="965" y="394"/>
                </a:lnTo>
                <a:lnTo>
                  <a:pt x="953" y="413"/>
                </a:lnTo>
                <a:lnTo>
                  <a:pt x="945" y="434"/>
                </a:lnTo>
                <a:lnTo>
                  <a:pt x="942" y="456"/>
                </a:lnTo>
                <a:lnTo>
                  <a:pt x="945" y="480"/>
                </a:lnTo>
                <a:lnTo>
                  <a:pt x="953" y="501"/>
                </a:lnTo>
                <a:lnTo>
                  <a:pt x="965" y="520"/>
                </a:lnTo>
                <a:lnTo>
                  <a:pt x="981" y="535"/>
                </a:lnTo>
                <a:lnTo>
                  <a:pt x="1000" y="547"/>
                </a:lnTo>
                <a:lnTo>
                  <a:pt x="1022" y="554"/>
                </a:lnTo>
                <a:lnTo>
                  <a:pt x="1046" y="557"/>
                </a:lnTo>
                <a:lnTo>
                  <a:pt x="1058" y="556"/>
                </a:lnTo>
                <a:lnTo>
                  <a:pt x="1072" y="553"/>
                </a:lnTo>
                <a:lnTo>
                  <a:pt x="1087" y="549"/>
                </a:lnTo>
                <a:lnTo>
                  <a:pt x="1101" y="544"/>
                </a:lnTo>
                <a:lnTo>
                  <a:pt x="1114" y="540"/>
                </a:lnTo>
                <a:lnTo>
                  <a:pt x="1124" y="536"/>
                </a:lnTo>
                <a:lnTo>
                  <a:pt x="1131" y="533"/>
                </a:lnTo>
                <a:lnTo>
                  <a:pt x="1134" y="532"/>
                </a:lnTo>
                <a:lnTo>
                  <a:pt x="1150" y="528"/>
                </a:lnTo>
                <a:lnTo>
                  <a:pt x="1163" y="527"/>
                </a:lnTo>
                <a:lnTo>
                  <a:pt x="1175" y="530"/>
                </a:lnTo>
                <a:lnTo>
                  <a:pt x="1185" y="536"/>
                </a:lnTo>
                <a:lnTo>
                  <a:pt x="1193" y="546"/>
                </a:lnTo>
                <a:lnTo>
                  <a:pt x="1198" y="558"/>
                </a:lnTo>
                <a:lnTo>
                  <a:pt x="1200" y="574"/>
                </a:lnTo>
                <a:lnTo>
                  <a:pt x="1200" y="844"/>
                </a:lnTo>
                <a:lnTo>
                  <a:pt x="1201" y="851"/>
                </a:lnTo>
                <a:lnTo>
                  <a:pt x="1202" y="859"/>
                </a:lnTo>
                <a:lnTo>
                  <a:pt x="1202" y="913"/>
                </a:lnTo>
                <a:lnTo>
                  <a:pt x="1130" y="913"/>
                </a:lnTo>
                <a:lnTo>
                  <a:pt x="1129" y="913"/>
                </a:lnTo>
                <a:lnTo>
                  <a:pt x="849" y="913"/>
                </a:lnTo>
                <a:lnTo>
                  <a:pt x="832" y="915"/>
                </a:lnTo>
                <a:lnTo>
                  <a:pt x="818" y="922"/>
                </a:lnTo>
                <a:lnTo>
                  <a:pt x="808" y="932"/>
                </a:lnTo>
                <a:lnTo>
                  <a:pt x="803" y="945"/>
                </a:lnTo>
                <a:lnTo>
                  <a:pt x="801" y="959"/>
                </a:lnTo>
                <a:lnTo>
                  <a:pt x="807" y="977"/>
                </a:lnTo>
                <a:lnTo>
                  <a:pt x="808" y="977"/>
                </a:lnTo>
                <a:lnTo>
                  <a:pt x="809" y="981"/>
                </a:lnTo>
                <a:lnTo>
                  <a:pt x="812" y="989"/>
                </a:lnTo>
                <a:lnTo>
                  <a:pt x="816" y="999"/>
                </a:lnTo>
                <a:lnTo>
                  <a:pt x="821" y="1011"/>
                </a:lnTo>
                <a:lnTo>
                  <a:pt x="825" y="1024"/>
                </a:lnTo>
                <a:lnTo>
                  <a:pt x="829" y="1038"/>
                </a:lnTo>
                <a:lnTo>
                  <a:pt x="832" y="1051"/>
                </a:lnTo>
                <a:lnTo>
                  <a:pt x="833" y="1062"/>
                </a:lnTo>
                <a:lnTo>
                  <a:pt x="831" y="1080"/>
                </a:lnTo>
                <a:lnTo>
                  <a:pt x="826" y="1099"/>
                </a:lnTo>
                <a:lnTo>
                  <a:pt x="818" y="1114"/>
                </a:lnTo>
                <a:lnTo>
                  <a:pt x="815" y="1118"/>
                </a:lnTo>
                <a:lnTo>
                  <a:pt x="803" y="1133"/>
                </a:lnTo>
                <a:lnTo>
                  <a:pt x="787" y="1146"/>
                </a:lnTo>
                <a:lnTo>
                  <a:pt x="770" y="1155"/>
                </a:lnTo>
                <a:lnTo>
                  <a:pt x="751" y="1160"/>
                </a:lnTo>
                <a:lnTo>
                  <a:pt x="729" y="1162"/>
                </a:lnTo>
                <a:lnTo>
                  <a:pt x="709" y="1160"/>
                </a:lnTo>
                <a:lnTo>
                  <a:pt x="689" y="1155"/>
                </a:lnTo>
                <a:lnTo>
                  <a:pt x="672" y="1146"/>
                </a:lnTo>
                <a:lnTo>
                  <a:pt x="657" y="1133"/>
                </a:lnTo>
                <a:lnTo>
                  <a:pt x="644" y="1118"/>
                </a:lnTo>
                <a:lnTo>
                  <a:pt x="642" y="1114"/>
                </a:lnTo>
                <a:lnTo>
                  <a:pt x="633" y="1099"/>
                </a:lnTo>
                <a:lnTo>
                  <a:pt x="628" y="1080"/>
                </a:lnTo>
                <a:lnTo>
                  <a:pt x="626" y="1062"/>
                </a:lnTo>
                <a:lnTo>
                  <a:pt x="627" y="1051"/>
                </a:lnTo>
                <a:lnTo>
                  <a:pt x="630" y="1038"/>
                </a:lnTo>
                <a:lnTo>
                  <a:pt x="635" y="1024"/>
                </a:lnTo>
                <a:lnTo>
                  <a:pt x="639" y="1011"/>
                </a:lnTo>
                <a:lnTo>
                  <a:pt x="643" y="999"/>
                </a:lnTo>
                <a:lnTo>
                  <a:pt x="648" y="989"/>
                </a:lnTo>
                <a:lnTo>
                  <a:pt x="651" y="981"/>
                </a:lnTo>
                <a:lnTo>
                  <a:pt x="652" y="977"/>
                </a:lnTo>
                <a:lnTo>
                  <a:pt x="653" y="977"/>
                </a:lnTo>
                <a:lnTo>
                  <a:pt x="657" y="959"/>
                </a:lnTo>
                <a:lnTo>
                  <a:pt x="657" y="945"/>
                </a:lnTo>
                <a:lnTo>
                  <a:pt x="652" y="932"/>
                </a:lnTo>
                <a:lnTo>
                  <a:pt x="642" y="922"/>
                </a:lnTo>
                <a:lnTo>
                  <a:pt x="627" y="915"/>
                </a:lnTo>
                <a:lnTo>
                  <a:pt x="609" y="913"/>
                </a:lnTo>
                <a:lnTo>
                  <a:pt x="329" y="913"/>
                </a:lnTo>
                <a:lnTo>
                  <a:pt x="329" y="913"/>
                </a:lnTo>
                <a:lnTo>
                  <a:pt x="258" y="913"/>
                </a:lnTo>
                <a:lnTo>
                  <a:pt x="258" y="574"/>
                </a:lnTo>
                <a:lnTo>
                  <a:pt x="256" y="558"/>
                </a:lnTo>
                <a:lnTo>
                  <a:pt x="252" y="546"/>
                </a:lnTo>
                <a:lnTo>
                  <a:pt x="244" y="536"/>
                </a:lnTo>
                <a:lnTo>
                  <a:pt x="233" y="530"/>
                </a:lnTo>
                <a:lnTo>
                  <a:pt x="221" y="527"/>
                </a:lnTo>
                <a:lnTo>
                  <a:pt x="208" y="528"/>
                </a:lnTo>
                <a:lnTo>
                  <a:pt x="193" y="532"/>
                </a:lnTo>
                <a:lnTo>
                  <a:pt x="190" y="533"/>
                </a:lnTo>
                <a:lnTo>
                  <a:pt x="182" y="536"/>
                </a:lnTo>
                <a:lnTo>
                  <a:pt x="172" y="540"/>
                </a:lnTo>
                <a:lnTo>
                  <a:pt x="159" y="544"/>
                </a:lnTo>
                <a:lnTo>
                  <a:pt x="145" y="549"/>
                </a:lnTo>
                <a:lnTo>
                  <a:pt x="131" y="553"/>
                </a:lnTo>
                <a:lnTo>
                  <a:pt x="116" y="556"/>
                </a:lnTo>
                <a:lnTo>
                  <a:pt x="104" y="557"/>
                </a:lnTo>
                <a:lnTo>
                  <a:pt x="81" y="554"/>
                </a:lnTo>
                <a:lnTo>
                  <a:pt x="58" y="547"/>
                </a:lnTo>
                <a:lnTo>
                  <a:pt x="39" y="535"/>
                </a:lnTo>
                <a:lnTo>
                  <a:pt x="24" y="520"/>
                </a:lnTo>
                <a:lnTo>
                  <a:pt x="11" y="501"/>
                </a:lnTo>
                <a:lnTo>
                  <a:pt x="3" y="480"/>
                </a:lnTo>
                <a:lnTo>
                  <a:pt x="0" y="456"/>
                </a:lnTo>
                <a:lnTo>
                  <a:pt x="3" y="434"/>
                </a:lnTo>
                <a:lnTo>
                  <a:pt x="11" y="413"/>
                </a:lnTo>
                <a:lnTo>
                  <a:pt x="24" y="394"/>
                </a:lnTo>
                <a:lnTo>
                  <a:pt x="39" y="379"/>
                </a:lnTo>
                <a:lnTo>
                  <a:pt x="58" y="367"/>
                </a:lnTo>
                <a:lnTo>
                  <a:pt x="81" y="360"/>
                </a:lnTo>
                <a:lnTo>
                  <a:pt x="104" y="357"/>
                </a:lnTo>
                <a:lnTo>
                  <a:pt x="116" y="358"/>
                </a:lnTo>
                <a:lnTo>
                  <a:pt x="131" y="361"/>
                </a:lnTo>
                <a:lnTo>
                  <a:pt x="145" y="365"/>
                </a:lnTo>
                <a:lnTo>
                  <a:pt x="159" y="370"/>
                </a:lnTo>
                <a:lnTo>
                  <a:pt x="172" y="374"/>
                </a:lnTo>
                <a:lnTo>
                  <a:pt x="182" y="378"/>
                </a:lnTo>
                <a:lnTo>
                  <a:pt x="190" y="381"/>
                </a:lnTo>
                <a:lnTo>
                  <a:pt x="193" y="382"/>
                </a:lnTo>
                <a:lnTo>
                  <a:pt x="210" y="387"/>
                </a:lnTo>
                <a:lnTo>
                  <a:pt x="225" y="386"/>
                </a:lnTo>
                <a:lnTo>
                  <a:pt x="238" y="381"/>
                </a:lnTo>
                <a:lnTo>
                  <a:pt x="249" y="372"/>
                </a:lnTo>
                <a:lnTo>
                  <a:pt x="256" y="358"/>
                </a:lnTo>
                <a:lnTo>
                  <a:pt x="258" y="340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6766769" y="3141663"/>
            <a:ext cx="1909763" cy="1847850"/>
          </a:xfrm>
          <a:custGeom>
            <a:avLst/>
            <a:gdLst>
              <a:gd name="T0" fmla="*/ 385 w 1203"/>
              <a:gd name="T1" fmla="*/ 10 h 1164"/>
              <a:gd name="T2" fmla="*/ 396 w 1203"/>
              <a:gd name="T3" fmla="*/ 63 h 1164"/>
              <a:gd name="T4" fmla="*/ 382 w 1203"/>
              <a:gd name="T5" fmla="*/ 96 h 1164"/>
              <a:gd name="T6" fmla="*/ 370 w 1203"/>
              <a:gd name="T7" fmla="*/ 150 h 1164"/>
              <a:gd name="T8" fmla="*/ 409 w 1203"/>
              <a:gd name="T9" fmla="*/ 228 h 1164"/>
              <a:gd name="T10" fmla="*/ 496 w 1203"/>
              <a:gd name="T11" fmla="*/ 248 h 1164"/>
              <a:gd name="T12" fmla="*/ 566 w 1203"/>
              <a:gd name="T13" fmla="*/ 194 h 1164"/>
              <a:gd name="T14" fmla="*/ 573 w 1203"/>
              <a:gd name="T15" fmla="*/ 125 h 1164"/>
              <a:gd name="T16" fmla="*/ 554 w 1203"/>
              <a:gd name="T17" fmla="*/ 74 h 1164"/>
              <a:gd name="T18" fmla="*/ 546 w 1203"/>
              <a:gd name="T19" fmla="*/ 32 h 1164"/>
              <a:gd name="T20" fmla="*/ 593 w 1203"/>
              <a:gd name="T21" fmla="*/ 0 h 1164"/>
              <a:gd name="T22" fmla="*/ 952 w 1203"/>
              <a:gd name="T23" fmla="*/ 369 h 1164"/>
              <a:gd name="T24" fmla="*/ 996 w 1203"/>
              <a:gd name="T25" fmla="*/ 387 h 1164"/>
              <a:gd name="T26" fmla="*/ 1031 w 1203"/>
              <a:gd name="T27" fmla="*/ 375 h 1164"/>
              <a:gd name="T28" fmla="*/ 1088 w 1203"/>
              <a:gd name="T29" fmla="*/ 359 h 1164"/>
              <a:gd name="T30" fmla="*/ 1164 w 1203"/>
              <a:gd name="T31" fmla="*/ 380 h 1164"/>
              <a:gd name="T32" fmla="*/ 1203 w 1203"/>
              <a:gd name="T33" fmla="*/ 457 h 1164"/>
              <a:gd name="T34" fmla="*/ 1164 w 1203"/>
              <a:gd name="T35" fmla="*/ 536 h 1164"/>
              <a:gd name="T36" fmla="*/ 1088 w 1203"/>
              <a:gd name="T37" fmla="*/ 557 h 1164"/>
              <a:gd name="T38" fmla="*/ 1031 w 1203"/>
              <a:gd name="T39" fmla="*/ 541 h 1164"/>
              <a:gd name="T40" fmla="*/ 996 w 1203"/>
              <a:gd name="T41" fmla="*/ 529 h 1164"/>
              <a:gd name="T42" fmla="*/ 952 w 1203"/>
              <a:gd name="T43" fmla="*/ 547 h 1164"/>
              <a:gd name="T44" fmla="*/ 593 w 1203"/>
              <a:gd name="T45" fmla="*/ 914 h 1164"/>
              <a:gd name="T46" fmla="*/ 546 w 1203"/>
              <a:gd name="T47" fmla="*/ 946 h 1164"/>
              <a:gd name="T48" fmla="*/ 552 w 1203"/>
              <a:gd name="T49" fmla="*/ 983 h 1164"/>
              <a:gd name="T50" fmla="*/ 569 w 1203"/>
              <a:gd name="T51" fmla="*/ 1026 h 1164"/>
              <a:gd name="T52" fmla="*/ 575 w 1203"/>
              <a:gd name="T53" fmla="*/ 1082 h 1164"/>
              <a:gd name="T54" fmla="*/ 546 w 1203"/>
              <a:gd name="T55" fmla="*/ 1135 h 1164"/>
              <a:gd name="T56" fmla="*/ 473 w 1203"/>
              <a:gd name="T57" fmla="*/ 1164 h 1164"/>
              <a:gd name="T58" fmla="*/ 400 w 1203"/>
              <a:gd name="T59" fmla="*/ 1135 h 1164"/>
              <a:gd name="T60" fmla="*/ 371 w 1203"/>
              <a:gd name="T61" fmla="*/ 1082 h 1164"/>
              <a:gd name="T62" fmla="*/ 377 w 1203"/>
              <a:gd name="T63" fmla="*/ 1026 h 1164"/>
              <a:gd name="T64" fmla="*/ 393 w 1203"/>
              <a:gd name="T65" fmla="*/ 983 h 1164"/>
              <a:gd name="T66" fmla="*/ 401 w 1203"/>
              <a:gd name="T67" fmla="*/ 946 h 1164"/>
              <a:gd name="T68" fmla="*/ 353 w 1203"/>
              <a:gd name="T69" fmla="*/ 914 h 1164"/>
              <a:gd name="T70" fmla="*/ 3 w 1203"/>
              <a:gd name="T71" fmla="*/ 845 h 1164"/>
              <a:gd name="T72" fmla="*/ 17 w 1203"/>
              <a:gd name="T73" fmla="*/ 537 h 1164"/>
              <a:gd name="T74" fmla="*/ 68 w 1203"/>
              <a:gd name="T75" fmla="*/ 533 h 1164"/>
              <a:gd name="T76" fmla="*/ 101 w 1203"/>
              <a:gd name="T77" fmla="*/ 545 h 1164"/>
              <a:gd name="T78" fmla="*/ 156 w 1203"/>
              <a:gd name="T79" fmla="*/ 558 h 1164"/>
              <a:gd name="T80" fmla="*/ 238 w 1203"/>
              <a:gd name="T81" fmla="*/ 520 h 1164"/>
              <a:gd name="T82" fmla="*/ 257 w 1203"/>
              <a:gd name="T83" fmla="*/ 435 h 1164"/>
              <a:gd name="T84" fmla="*/ 202 w 1203"/>
              <a:gd name="T85" fmla="*/ 368 h 1164"/>
              <a:gd name="T86" fmla="*/ 130 w 1203"/>
              <a:gd name="T87" fmla="*/ 362 h 1164"/>
              <a:gd name="T88" fmla="*/ 78 w 1203"/>
              <a:gd name="T89" fmla="*/ 379 h 1164"/>
              <a:gd name="T90" fmla="*/ 39 w 1203"/>
              <a:gd name="T91" fmla="*/ 388 h 1164"/>
              <a:gd name="T92" fmla="*/ 4 w 1203"/>
              <a:gd name="T93" fmla="*/ 357 h 1164"/>
              <a:gd name="T94" fmla="*/ 5 w 1203"/>
              <a:gd name="T95" fmla="*/ 57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3" h="1164">
                <a:moveTo>
                  <a:pt x="3" y="0"/>
                </a:moveTo>
                <a:lnTo>
                  <a:pt x="353" y="0"/>
                </a:lnTo>
                <a:lnTo>
                  <a:pt x="371" y="2"/>
                </a:lnTo>
                <a:lnTo>
                  <a:pt x="385" y="10"/>
                </a:lnTo>
                <a:lnTo>
                  <a:pt x="395" y="19"/>
                </a:lnTo>
                <a:lnTo>
                  <a:pt x="401" y="32"/>
                </a:lnTo>
                <a:lnTo>
                  <a:pt x="401" y="47"/>
                </a:lnTo>
                <a:lnTo>
                  <a:pt x="396" y="63"/>
                </a:lnTo>
                <a:lnTo>
                  <a:pt x="395" y="66"/>
                </a:lnTo>
                <a:lnTo>
                  <a:pt x="391" y="74"/>
                </a:lnTo>
                <a:lnTo>
                  <a:pt x="387" y="84"/>
                </a:lnTo>
                <a:lnTo>
                  <a:pt x="382" y="96"/>
                </a:lnTo>
                <a:lnTo>
                  <a:pt x="378" y="110"/>
                </a:lnTo>
                <a:lnTo>
                  <a:pt x="374" y="125"/>
                </a:lnTo>
                <a:lnTo>
                  <a:pt x="371" y="138"/>
                </a:lnTo>
                <a:lnTo>
                  <a:pt x="370" y="150"/>
                </a:lnTo>
                <a:lnTo>
                  <a:pt x="372" y="172"/>
                </a:lnTo>
                <a:lnTo>
                  <a:pt x="380" y="194"/>
                </a:lnTo>
                <a:lnTo>
                  <a:pt x="392" y="212"/>
                </a:lnTo>
                <a:lnTo>
                  <a:pt x="409" y="228"/>
                </a:lnTo>
                <a:lnTo>
                  <a:pt x="428" y="240"/>
                </a:lnTo>
                <a:lnTo>
                  <a:pt x="449" y="248"/>
                </a:lnTo>
                <a:lnTo>
                  <a:pt x="473" y="250"/>
                </a:lnTo>
                <a:lnTo>
                  <a:pt x="496" y="248"/>
                </a:lnTo>
                <a:lnTo>
                  <a:pt x="519" y="240"/>
                </a:lnTo>
                <a:lnTo>
                  <a:pt x="538" y="228"/>
                </a:lnTo>
                <a:lnTo>
                  <a:pt x="553" y="212"/>
                </a:lnTo>
                <a:lnTo>
                  <a:pt x="566" y="194"/>
                </a:lnTo>
                <a:lnTo>
                  <a:pt x="574" y="172"/>
                </a:lnTo>
                <a:lnTo>
                  <a:pt x="577" y="150"/>
                </a:lnTo>
                <a:lnTo>
                  <a:pt x="576" y="138"/>
                </a:lnTo>
                <a:lnTo>
                  <a:pt x="573" y="125"/>
                </a:lnTo>
                <a:lnTo>
                  <a:pt x="569" y="110"/>
                </a:lnTo>
                <a:lnTo>
                  <a:pt x="564" y="96"/>
                </a:lnTo>
                <a:lnTo>
                  <a:pt x="558" y="84"/>
                </a:lnTo>
                <a:lnTo>
                  <a:pt x="554" y="74"/>
                </a:lnTo>
                <a:lnTo>
                  <a:pt x="551" y="66"/>
                </a:lnTo>
                <a:lnTo>
                  <a:pt x="550" y="63"/>
                </a:lnTo>
                <a:lnTo>
                  <a:pt x="545" y="47"/>
                </a:lnTo>
                <a:lnTo>
                  <a:pt x="546" y="32"/>
                </a:lnTo>
                <a:lnTo>
                  <a:pt x="551" y="19"/>
                </a:lnTo>
                <a:lnTo>
                  <a:pt x="561" y="10"/>
                </a:lnTo>
                <a:lnTo>
                  <a:pt x="576" y="2"/>
                </a:lnTo>
                <a:lnTo>
                  <a:pt x="593" y="0"/>
                </a:lnTo>
                <a:lnTo>
                  <a:pt x="945" y="0"/>
                </a:lnTo>
                <a:lnTo>
                  <a:pt x="945" y="341"/>
                </a:lnTo>
                <a:lnTo>
                  <a:pt x="947" y="357"/>
                </a:lnTo>
                <a:lnTo>
                  <a:pt x="952" y="369"/>
                </a:lnTo>
                <a:lnTo>
                  <a:pt x="960" y="378"/>
                </a:lnTo>
                <a:lnTo>
                  <a:pt x="970" y="385"/>
                </a:lnTo>
                <a:lnTo>
                  <a:pt x="982" y="388"/>
                </a:lnTo>
                <a:lnTo>
                  <a:pt x="996" y="387"/>
                </a:lnTo>
                <a:lnTo>
                  <a:pt x="1012" y="383"/>
                </a:lnTo>
                <a:lnTo>
                  <a:pt x="1014" y="382"/>
                </a:lnTo>
                <a:lnTo>
                  <a:pt x="1021" y="379"/>
                </a:lnTo>
                <a:lnTo>
                  <a:pt x="1031" y="375"/>
                </a:lnTo>
                <a:lnTo>
                  <a:pt x="1044" y="370"/>
                </a:lnTo>
                <a:lnTo>
                  <a:pt x="1058" y="366"/>
                </a:lnTo>
                <a:lnTo>
                  <a:pt x="1074" y="362"/>
                </a:lnTo>
                <a:lnTo>
                  <a:pt x="1088" y="359"/>
                </a:lnTo>
                <a:lnTo>
                  <a:pt x="1100" y="358"/>
                </a:lnTo>
                <a:lnTo>
                  <a:pt x="1124" y="361"/>
                </a:lnTo>
                <a:lnTo>
                  <a:pt x="1145" y="368"/>
                </a:lnTo>
                <a:lnTo>
                  <a:pt x="1164" y="380"/>
                </a:lnTo>
                <a:lnTo>
                  <a:pt x="1181" y="395"/>
                </a:lnTo>
                <a:lnTo>
                  <a:pt x="1193" y="414"/>
                </a:lnTo>
                <a:lnTo>
                  <a:pt x="1201" y="435"/>
                </a:lnTo>
                <a:lnTo>
                  <a:pt x="1203" y="457"/>
                </a:lnTo>
                <a:lnTo>
                  <a:pt x="1201" y="481"/>
                </a:lnTo>
                <a:lnTo>
                  <a:pt x="1193" y="502"/>
                </a:lnTo>
                <a:lnTo>
                  <a:pt x="1181" y="520"/>
                </a:lnTo>
                <a:lnTo>
                  <a:pt x="1164" y="536"/>
                </a:lnTo>
                <a:lnTo>
                  <a:pt x="1145" y="548"/>
                </a:lnTo>
                <a:lnTo>
                  <a:pt x="1124" y="555"/>
                </a:lnTo>
                <a:lnTo>
                  <a:pt x="1100" y="558"/>
                </a:lnTo>
                <a:lnTo>
                  <a:pt x="1088" y="557"/>
                </a:lnTo>
                <a:lnTo>
                  <a:pt x="1074" y="554"/>
                </a:lnTo>
                <a:lnTo>
                  <a:pt x="1058" y="550"/>
                </a:lnTo>
                <a:lnTo>
                  <a:pt x="1044" y="545"/>
                </a:lnTo>
                <a:lnTo>
                  <a:pt x="1031" y="541"/>
                </a:lnTo>
                <a:lnTo>
                  <a:pt x="1021" y="537"/>
                </a:lnTo>
                <a:lnTo>
                  <a:pt x="1014" y="534"/>
                </a:lnTo>
                <a:lnTo>
                  <a:pt x="1012" y="533"/>
                </a:lnTo>
                <a:lnTo>
                  <a:pt x="996" y="529"/>
                </a:lnTo>
                <a:lnTo>
                  <a:pt x="982" y="528"/>
                </a:lnTo>
                <a:lnTo>
                  <a:pt x="970" y="531"/>
                </a:lnTo>
                <a:lnTo>
                  <a:pt x="960" y="537"/>
                </a:lnTo>
                <a:lnTo>
                  <a:pt x="952" y="547"/>
                </a:lnTo>
                <a:lnTo>
                  <a:pt x="947" y="559"/>
                </a:lnTo>
                <a:lnTo>
                  <a:pt x="945" y="574"/>
                </a:lnTo>
                <a:lnTo>
                  <a:pt x="945" y="914"/>
                </a:lnTo>
                <a:lnTo>
                  <a:pt x="593" y="914"/>
                </a:lnTo>
                <a:lnTo>
                  <a:pt x="576" y="917"/>
                </a:lnTo>
                <a:lnTo>
                  <a:pt x="561" y="923"/>
                </a:lnTo>
                <a:lnTo>
                  <a:pt x="551" y="934"/>
                </a:lnTo>
                <a:lnTo>
                  <a:pt x="546" y="946"/>
                </a:lnTo>
                <a:lnTo>
                  <a:pt x="545" y="961"/>
                </a:lnTo>
                <a:lnTo>
                  <a:pt x="550" y="977"/>
                </a:lnTo>
                <a:lnTo>
                  <a:pt x="550" y="978"/>
                </a:lnTo>
                <a:lnTo>
                  <a:pt x="552" y="983"/>
                </a:lnTo>
                <a:lnTo>
                  <a:pt x="555" y="990"/>
                </a:lnTo>
                <a:lnTo>
                  <a:pt x="559" y="1000"/>
                </a:lnTo>
                <a:lnTo>
                  <a:pt x="565" y="1013"/>
                </a:lnTo>
                <a:lnTo>
                  <a:pt x="569" y="1026"/>
                </a:lnTo>
                <a:lnTo>
                  <a:pt x="573" y="1040"/>
                </a:lnTo>
                <a:lnTo>
                  <a:pt x="576" y="1053"/>
                </a:lnTo>
                <a:lnTo>
                  <a:pt x="577" y="1064"/>
                </a:lnTo>
                <a:lnTo>
                  <a:pt x="575" y="1082"/>
                </a:lnTo>
                <a:lnTo>
                  <a:pt x="570" y="1100"/>
                </a:lnTo>
                <a:lnTo>
                  <a:pt x="561" y="1116"/>
                </a:lnTo>
                <a:lnTo>
                  <a:pt x="558" y="1120"/>
                </a:lnTo>
                <a:lnTo>
                  <a:pt x="546" y="1135"/>
                </a:lnTo>
                <a:lnTo>
                  <a:pt x="531" y="1147"/>
                </a:lnTo>
                <a:lnTo>
                  <a:pt x="514" y="1157"/>
                </a:lnTo>
                <a:lnTo>
                  <a:pt x="494" y="1162"/>
                </a:lnTo>
                <a:lnTo>
                  <a:pt x="473" y="1164"/>
                </a:lnTo>
                <a:lnTo>
                  <a:pt x="453" y="1162"/>
                </a:lnTo>
                <a:lnTo>
                  <a:pt x="433" y="1157"/>
                </a:lnTo>
                <a:lnTo>
                  <a:pt x="415" y="1147"/>
                </a:lnTo>
                <a:lnTo>
                  <a:pt x="400" y="1135"/>
                </a:lnTo>
                <a:lnTo>
                  <a:pt x="387" y="1120"/>
                </a:lnTo>
                <a:lnTo>
                  <a:pt x="384" y="1116"/>
                </a:lnTo>
                <a:lnTo>
                  <a:pt x="376" y="1100"/>
                </a:lnTo>
                <a:lnTo>
                  <a:pt x="371" y="1082"/>
                </a:lnTo>
                <a:lnTo>
                  <a:pt x="370" y="1064"/>
                </a:lnTo>
                <a:lnTo>
                  <a:pt x="371" y="1053"/>
                </a:lnTo>
                <a:lnTo>
                  <a:pt x="373" y="1040"/>
                </a:lnTo>
                <a:lnTo>
                  <a:pt x="377" y="1026"/>
                </a:lnTo>
                <a:lnTo>
                  <a:pt x="382" y="1013"/>
                </a:lnTo>
                <a:lnTo>
                  <a:pt x="386" y="1000"/>
                </a:lnTo>
                <a:lnTo>
                  <a:pt x="390" y="990"/>
                </a:lnTo>
                <a:lnTo>
                  <a:pt x="393" y="983"/>
                </a:lnTo>
                <a:lnTo>
                  <a:pt x="396" y="978"/>
                </a:lnTo>
                <a:lnTo>
                  <a:pt x="396" y="977"/>
                </a:lnTo>
                <a:lnTo>
                  <a:pt x="401" y="961"/>
                </a:lnTo>
                <a:lnTo>
                  <a:pt x="401" y="946"/>
                </a:lnTo>
                <a:lnTo>
                  <a:pt x="395" y="934"/>
                </a:lnTo>
                <a:lnTo>
                  <a:pt x="385" y="923"/>
                </a:lnTo>
                <a:lnTo>
                  <a:pt x="371" y="917"/>
                </a:lnTo>
                <a:lnTo>
                  <a:pt x="353" y="914"/>
                </a:lnTo>
                <a:lnTo>
                  <a:pt x="0" y="914"/>
                </a:lnTo>
                <a:lnTo>
                  <a:pt x="0" y="860"/>
                </a:lnTo>
                <a:lnTo>
                  <a:pt x="1" y="853"/>
                </a:lnTo>
                <a:lnTo>
                  <a:pt x="3" y="845"/>
                </a:lnTo>
                <a:lnTo>
                  <a:pt x="3" y="574"/>
                </a:lnTo>
                <a:lnTo>
                  <a:pt x="4" y="559"/>
                </a:lnTo>
                <a:lnTo>
                  <a:pt x="9" y="547"/>
                </a:lnTo>
                <a:lnTo>
                  <a:pt x="17" y="537"/>
                </a:lnTo>
                <a:lnTo>
                  <a:pt x="27" y="531"/>
                </a:lnTo>
                <a:lnTo>
                  <a:pt x="39" y="528"/>
                </a:lnTo>
                <a:lnTo>
                  <a:pt x="52" y="529"/>
                </a:lnTo>
                <a:lnTo>
                  <a:pt x="68" y="533"/>
                </a:lnTo>
                <a:lnTo>
                  <a:pt x="71" y="534"/>
                </a:lnTo>
                <a:lnTo>
                  <a:pt x="78" y="537"/>
                </a:lnTo>
                <a:lnTo>
                  <a:pt x="88" y="541"/>
                </a:lnTo>
                <a:lnTo>
                  <a:pt x="101" y="545"/>
                </a:lnTo>
                <a:lnTo>
                  <a:pt x="116" y="550"/>
                </a:lnTo>
                <a:lnTo>
                  <a:pt x="130" y="554"/>
                </a:lnTo>
                <a:lnTo>
                  <a:pt x="144" y="557"/>
                </a:lnTo>
                <a:lnTo>
                  <a:pt x="156" y="558"/>
                </a:lnTo>
                <a:lnTo>
                  <a:pt x="181" y="555"/>
                </a:lnTo>
                <a:lnTo>
                  <a:pt x="202" y="548"/>
                </a:lnTo>
                <a:lnTo>
                  <a:pt x="221" y="536"/>
                </a:lnTo>
                <a:lnTo>
                  <a:pt x="238" y="520"/>
                </a:lnTo>
                <a:lnTo>
                  <a:pt x="249" y="502"/>
                </a:lnTo>
                <a:lnTo>
                  <a:pt x="257" y="481"/>
                </a:lnTo>
                <a:lnTo>
                  <a:pt x="260" y="457"/>
                </a:lnTo>
                <a:lnTo>
                  <a:pt x="257" y="435"/>
                </a:lnTo>
                <a:lnTo>
                  <a:pt x="249" y="414"/>
                </a:lnTo>
                <a:lnTo>
                  <a:pt x="238" y="395"/>
                </a:lnTo>
                <a:lnTo>
                  <a:pt x="221" y="380"/>
                </a:lnTo>
                <a:lnTo>
                  <a:pt x="202" y="368"/>
                </a:lnTo>
                <a:lnTo>
                  <a:pt x="181" y="361"/>
                </a:lnTo>
                <a:lnTo>
                  <a:pt x="156" y="358"/>
                </a:lnTo>
                <a:lnTo>
                  <a:pt x="144" y="359"/>
                </a:lnTo>
                <a:lnTo>
                  <a:pt x="130" y="362"/>
                </a:lnTo>
                <a:lnTo>
                  <a:pt x="116" y="366"/>
                </a:lnTo>
                <a:lnTo>
                  <a:pt x="101" y="370"/>
                </a:lnTo>
                <a:lnTo>
                  <a:pt x="88" y="375"/>
                </a:lnTo>
                <a:lnTo>
                  <a:pt x="78" y="379"/>
                </a:lnTo>
                <a:lnTo>
                  <a:pt x="71" y="382"/>
                </a:lnTo>
                <a:lnTo>
                  <a:pt x="68" y="383"/>
                </a:lnTo>
                <a:lnTo>
                  <a:pt x="52" y="387"/>
                </a:lnTo>
                <a:lnTo>
                  <a:pt x="39" y="388"/>
                </a:lnTo>
                <a:lnTo>
                  <a:pt x="27" y="385"/>
                </a:lnTo>
                <a:lnTo>
                  <a:pt x="17" y="378"/>
                </a:lnTo>
                <a:lnTo>
                  <a:pt x="9" y="369"/>
                </a:lnTo>
                <a:lnTo>
                  <a:pt x="4" y="357"/>
                </a:lnTo>
                <a:lnTo>
                  <a:pt x="3" y="341"/>
                </a:lnTo>
                <a:lnTo>
                  <a:pt x="5" y="70"/>
                </a:lnTo>
                <a:lnTo>
                  <a:pt x="5" y="64"/>
                </a:lnTo>
                <a:lnTo>
                  <a:pt x="5" y="57"/>
                </a:lnTo>
                <a:lnTo>
                  <a:pt x="5" y="52"/>
                </a:lnTo>
                <a:lnTo>
                  <a:pt x="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5274519" y="1295400"/>
            <a:ext cx="1908175" cy="1846263"/>
          </a:xfrm>
          <a:custGeom>
            <a:avLst/>
            <a:gdLst>
              <a:gd name="T0" fmla="*/ 530 w 1202"/>
              <a:gd name="T1" fmla="*/ 17 h 1163"/>
              <a:gd name="T2" fmla="*/ 569 w 1202"/>
              <a:gd name="T3" fmla="*/ 64 h 1163"/>
              <a:gd name="T4" fmla="*/ 572 w 1202"/>
              <a:gd name="T5" fmla="*/ 124 h 1163"/>
              <a:gd name="T6" fmla="*/ 555 w 1202"/>
              <a:gd name="T7" fmla="*/ 174 h 1163"/>
              <a:gd name="T8" fmla="*/ 544 w 1202"/>
              <a:gd name="T9" fmla="*/ 203 h 1163"/>
              <a:gd name="T10" fmla="*/ 574 w 1202"/>
              <a:gd name="T11" fmla="*/ 247 h 1163"/>
              <a:gd name="T12" fmla="*/ 945 w 1202"/>
              <a:gd name="T13" fmla="*/ 249 h 1163"/>
              <a:gd name="T14" fmla="*/ 959 w 1202"/>
              <a:gd name="T15" fmla="*/ 627 h 1163"/>
              <a:gd name="T16" fmla="*/ 1010 w 1202"/>
              <a:gd name="T17" fmla="*/ 631 h 1163"/>
              <a:gd name="T18" fmla="*/ 1043 w 1202"/>
              <a:gd name="T19" fmla="*/ 619 h 1163"/>
              <a:gd name="T20" fmla="*/ 1098 w 1202"/>
              <a:gd name="T21" fmla="*/ 607 h 1163"/>
              <a:gd name="T22" fmla="*/ 1180 w 1202"/>
              <a:gd name="T23" fmla="*/ 644 h 1163"/>
              <a:gd name="T24" fmla="*/ 1199 w 1202"/>
              <a:gd name="T25" fmla="*/ 730 h 1163"/>
              <a:gd name="T26" fmla="*/ 1144 w 1202"/>
              <a:gd name="T27" fmla="*/ 796 h 1163"/>
              <a:gd name="T28" fmla="*/ 1072 w 1202"/>
              <a:gd name="T29" fmla="*/ 802 h 1163"/>
              <a:gd name="T30" fmla="*/ 1020 w 1202"/>
              <a:gd name="T31" fmla="*/ 786 h 1163"/>
              <a:gd name="T32" fmla="*/ 981 w 1202"/>
              <a:gd name="T33" fmla="*/ 777 h 1163"/>
              <a:gd name="T34" fmla="*/ 946 w 1202"/>
              <a:gd name="T35" fmla="*/ 808 h 1163"/>
              <a:gd name="T36" fmla="*/ 574 w 1202"/>
              <a:gd name="T37" fmla="*/ 1161 h 1163"/>
              <a:gd name="T38" fmla="*/ 544 w 1202"/>
              <a:gd name="T39" fmla="*/ 1117 h 1163"/>
              <a:gd name="T40" fmla="*/ 558 w 1202"/>
              <a:gd name="T41" fmla="*/ 1081 h 1163"/>
              <a:gd name="T42" fmla="*/ 574 w 1202"/>
              <a:gd name="T43" fmla="*/ 1026 h 1163"/>
              <a:gd name="T44" fmla="*/ 553 w 1202"/>
              <a:gd name="T45" fmla="*/ 952 h 1163"/>
              <a:gd name="T46" fmla="*/ 472 w 1202"/>
              <a:gd name="T47" fmla="*/ 914 h 1163"/>
              <a:gd name="T48" fmla="*/ 391 w 1202"/>
              <a:gd name="T49" fmla="*/ 952 h 1163"/>
              <a:gd name="T50" fmla="*/ 369 w 1202"/>
              <a:gd name="T51" fmla="*/ 1026 h 1163"/>
              <a:gd name="T52" fmla="*/ 387 w 1202"/>
              <a:gd name="T53" fmla="*/ 1081 h 1163"/>
              <a:gd name="T54" fmla="*/ 400 w 1202"/>
              <a:gd name="T55" fmla="*/ 1117 h 1163"/>
              <a:gd name="T56" fmla="*/ 369 w 1202"/>
              <a:gd name="T57" fmla="*/ 1161 h 1163"/>
              <a:gd name="T58" fmla="*/ 1 w 1202"/>
              <a:gd name="T59" fmla="*/ 1101 h 1163"/>
              <a:gd name="T60" fmla="*/ 8 w 1202"/>
              <a:gd name="T61" fmla="*/ 795 h 1163"/>
              <a:gd name="T62" fmla="*/ 52 w 1202"/>
              <a:gd name="T63" fmla="*/ 777 h 1163"/>
              <a:gd name="T64" fmla="*/ 87 w 1202"/>
              <a:gd name="T65" fmla="*/ 789 h 1163"/>
              <a:gd name="T66" fmla="*/ 143 w 1202"/>
              <a:gd name="T67" fmla="*/ 805 h 1163"/>
              <a:gd name="T68" fmla="*/ 220 w 1202"/>
              <a:gd name="T69" fmla="*/ 785 h 1163"/>
              <a:gd name="T70" fmla="*/ 258 w 1202"/>
              <a:gd name="T71" fmla="*/ 706 h 1163"/>
              <a:gd name="T72" fmla="*/ 220 w 1202"/>
              <a:gd name="T73" fmla="*/ 628 h 1163"/>
              <a:gd name="T74" fmla="*/ 143 w 1202"/>
              <a:gd name="T75" fmla="*/ 608 h 1163"/>
              <a:gd name="T76" fmla="*/ 87 w 1202"/>
              <a:gd name="T77" fmla="*/ 624 h 1163"/>
              <a:gd name="T78" fmla="*/ 52 w 1202"/>
              <a:gd name="T79" fmla="*/ 636 h 1163"/>
              <a:gd name="T80" fmla="*/ 8 w 1202"/>
              <a:gd name="T81" fmla="*/ 618 h 1163"/>
              <a:gd name="T82" fmla="*/ 1 w 1202"/>
              <a:gd name="T83" fmla="*/ 311 h 1163"/>
              <a:gd name="T84" fmla="*/ 71 w 1202"/>
              <a:gd name="T85" fmla="*/ 249 h 1163"/>
              <a:gd name="T86" fmla="*/ 394 w 1202"/>
              <a:gd name="T87" fmla="*/ 231 h 1163"/>
              <a:gd name="T88" fmla="*/ 394 w 1202"/>
              <a:gd name="T89" fmla="*/ 185 h 1163"/>
              <a:gd name="T90" fmla="*/ 380 w 1202"/>
              <a:gd name="T91" fmla="*/ 152 h 1163"/>
              <a:gd name="T92" fmla="*/ 368 w 1202"/>
              <a:gd name="T93" fmla="*/ 100 h 1163"/>
              <a:gd name="T94" fmla="*/ 387 w 1202"/>
              <a:gd name="T95" fmla="*/ 44 h 1163"/>
              <a:gd name="T96" fmla="*/ 451 w 1202"/>
              <a:gd name="T97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2" h="1163">
                <a:moveTo>
                  <a:pt x="472" y="0"/>
                </a:moveTo>
                <a:lnTo>
                  <a:pt x="492" y="2"/>
                </a:lnTo>
                <a:lnTo>
                  <a:pt x="512" y="8"/>
                </a:lnTo>
                <a:lnTo>
                  <a:pt x="530" y="17"/>
                </a:lnTo>
                <a:lnTo>
                  <a:pt x="545" y="30"/>
                </a:lnTo>
                <a:lnTo>
                  <a:pt x="558" y="44"/>
                </a:lnTo>
                <a:lnTo>
                  <a:pt x="561" y="48"/>
                </a:lnTo>
                <a:lnTo>
                  <a:pt x="569" y="64"/>
                </a:lnTo>
                <a:lnTo>
                  <a:pt x="574" y="81"/>
                </a:lnTo>
                <a:lnTo>
                  <a:pt x="575" y="100"/>
                </a:lnTo>
                <a:lnTo>
                  <a:pt x="574" y="111"/>
                </a:lnTo>
                <a:lnTo>
                  <a:pt x="572" y="124"/>
                </a:lnTo>
                <a:lnTo>
                  <a:pt x="568" y="138"/>
                </a:lnTo>
                <a:lnTo>
                  <a:pt x="563" y="152"/>
                </a:lnTo>
                <a:lnTo>
                  <a:pt x="559" y="164"/>
                </a:lnTo>
                <a:lnTo>
                  <a:pt x="555" y="174"/>
                </a:lnTo>
                <a:lnTo>
                  <a:pt x="552" y="181"/>
                </a:lnTo>
                <a:lnTo>
                  <a:pt x="549" y="185"/>
                </a:lnTo>
                <a:lnTo>
                  <a:pt x="549" y="186"/>
                </a:lnTo>
                <a:lnTo>
                  <a:pt x="544" y="203"/>
                </a:lnTo>
                <a:lnTo>
                  <a:pt x="544" y="218"/>
                </a:lnTo>
                <a:lnTo>
                  <a:pt x="551" y="231"/>
                </a:lnTo>
                <a:lnTo>
                  <a:pt x="560" y="240"/>
                </a:lnTo>
                <a:lnTo>
                  <a:pt x="574" y="247"/>
                </a:lnTo>
                <a:lnTo>
                  <a:pt x="592" y="249"/>
                </a:lnTo>
                <a:lnTo>
                  <a:pt x="872" y="249"/>
                </a:lnTo>
                <a:lnTo>
                  <a:pt x="873" y="249"/>
                </a:lnTo>
                <a:lnTo>
                  <a:pt x="945" y="249"/>
                </a:lnTo>
                <a:lnTo>
                  <a:pt x="945" y="590"/>
                </a:lnTo>
                <a:lnTo>
                  <a:pt x="946" y="605"/>
                </a:lnTo>
                <a:lnTo>
                  <a:pt x="951" y="618"/>
                </a:lnTo>
                <a:lnTo>
                  <a:pt x="959" y="627"/>
                </a:lnTo>
                <a:lnTo>
                  <a:pt x="969" y="633"/>
                </a:lnTo>
                <a:lnTo>
                  <a:pt x="981" y="636"/>
                </a:lnTo>
                <a:lnTo>
                  <a:pt x="994" y="636"/>
                </a:lnTo>
                <a:lnTo>
                  <a:pt x="1010" y="631"/>
                </a:lnTo>
                <a:lnTo>
                  <a:pt x="1013" y="630"/>
                </a:lnTo>
                <a:lnTo>
                  <a:pt x="1020" y="628"/>
                </a:lnTo>
                <a:lnTo>
                  <a:pt x="1030" y="624"/>
                </a:lnTo>
                <a:lnTo>
                  <a:pt x="1043" y="619"/>
                </a:lnTo>
                <a:lnTo>
                  <a:pt x="1058" y="615"/>
                </a:lnTo>
                <a:lnTo>
                  <a:pt x="1072" y="611"/>
                </a:lnTo>
                <a:lnTo>
                  <a:pt x="1086" y="608"/>
                </a:lnTo>
                <a:lnTo>
                  <a:pt x="1098" y="607"/>
                </a:lnTo>
                <a:lnTo>
                  <a:pt x="1123" y="609"/>
                </a:lnTo>
                <a:lnTo>
                  <a:pt x="1144" y="617"/>
                </a:lnTo>
                <a:lnTo>
                  <a:pt x="1163" y="628"/>
                </a:lnTo>
                <a:lnTo>
                  <a:pt x="1180" y="644"/>
                </a:lnTo>
                <a:lnTo>
                  <a:pt x="1192" y="663"/>
                </a:lnTo>
                <a:lnTo>
                  <a:pt x="1199" y="683"/>
                </a:lnTo>
                <a:lnTo>
                  <a:pt x="1202" y="706"/>
                </a:lnTo>
                <a:lnTo>
                  <a:pt x="1199" y="730"/>
                </a:lnTo>
                <a:lnTo>
                  <a:pt x="1192" y="750"/>
                </a:lnTo>
                <a:lnTo>
                  <a:pt x="1180" y="769"/>
                </a:lnTo>
                <a:lnTo>
                  <a:pt x="1163" y="785"/>
                </a:lnTo>
                <a:lnTo>
                  <a:pt x="1144" y="796"/>
                </a:lnTo>
                <a:lnTo>
                  <a:pt x="1123" y="804"/>
                </a:lnTo>
                <a:lnTo>
                  <a:pt x="1098" y="806"/>
                </a:lnTo>
                <a:lnTo>
                  <a:pt x="1086" y="805"/>
                </a:lnTo>
                <a:lnTo>
                  <a:pt x="1072" y="802"/>
                </a:lnTo>
                <a:lnTo>
                  <a:pt x="1058" y="799"/>
                </a:lnTo>
                <a:lnTo>
                  <a:pt x="1043" y="794"/>
                </a:lnTo>
                <a:lnTo>
                  <a:pt x="1030" y="789"/>
                </a:lnTo>
                <a:lnTo>
                  <a:pt x="1020" y="786"/>
                </a:lnTo>
                <a:lnTo>
                  <a:pt x="1013" y="783"/>
                </a:lnTo>
                <a:lnTo>
                  <a:pt x="1010" y="782"/>
                </a:lnTo>
                <a:lnTo>
                  <a:pt x="994" y="777"/>
                </a:lnTo>
                <a:lnTo>
                  <a:pt x="981" y="777"/>
                </a:lnTo>
                <a:lnTo>
                  <a:pt x="969" y="780"/>
                </a:lnTo>
                <a:lnTo>
                  <a:pt x="959" y="786"/>
                </a:lnTo>
                <a:lnTo>
                  <a:pt x="951" y="795"/>
                </a:lnTo>
                <a:lnTo>
                  <a:pt x="946" y="808"/>
                </a:lnTo>
                <a:lnTo>
                  <a:pt x="945" y="822"/>
                </a:lnTo>
                <a:lnTo>
                  <a:pt x="945" y="1163"/>
                </a:lnTo>
                <a:lnTo>
                  <a:pt x="592" y="1163"/>
                </a:lnTo>
                <a:lnTo>
                  <a:pt x="574" y="1161"/>
                </a:lnTo>
                <a:lnTo>
                  <a:pt x="560" y="1155"/>
                </a:lnTo>
                <a:lnTo>
                  <a:pt x="551" y="1145"/>
                </a:lnTo>
                <a:lnTo>
                  <a:pt x="544" y="1132"/>
                </a:lnTo>
                <a:lnTo>
                  <a:pt x="544" y="1117"/>
                </a:lnTo>
                <a:lnTo>
                  <a:pt x="549" y="1100"/>
                </a:lnTo>
                <a:lnTo>
                  <a:pt x="551" y="1097"/>
                </a:lnTo>
                <a:lnTo>
                  <a:pt x="554" y="1091"/>
                </a:lnTo>
                <a:lnTo>
                  <a:pt x="558" y="1081"/>
                </a:lnTo>
                <a:lnTo>
                  <a:pt x="563" y="1068"/>
                </a:lnTo>
                <a:lnTo>
                  <a:pt x="567" y="1054"/>
                </a:lnTo>
                <a:lnTo>
                  <a:pt x="571" y="1040"/>
                </a:lnTo>
                <a:lnTo>
                  <a:pt x="574" y="1026"/>
                </a:lnTo>
                <a:lnTo>
                  <a:pt x="575" y="1014"/>
                </a:lnTo>
                <a:lnTo>
                  <a:pt x="573" y="991"/>
                </a:lnTo>
                <a:lnTo>
                  <a:pt x="565" y="970"/>
                </a:lnTo>
                <a:lnTo>
                  <a:pt x="553" y="952"/>
                </a:lnTo>
                <a:lnTo>
                  <a:pt x="536" y="936"/>
                </a:lnTo>
                <a:lnTo>
                  <a:pt x="517" y="924"/>
                </a:lnTo>
                <a:lnTo>
                  <a:pt x="496" y="917"/>
                </a:lnTo>
                <a:lnTo>
                  <a:pt x="472" y="914"/>
                </a:lnTo>
                <a:lnTo>
                  <a:pt x="448" y="917"/>
                </a:lnTo>
                <a:lnTo>
                  <a:pt x="426" y="924"/>
                </a:lnTo>
                <a:lnTo>
                  <a:pt x="407" y="936"/>
                </a:lnTo>
                <a:lnTo>
                  <a:pt x="391" y="952"/>
                </a:lnTo>
                <a:lnTo>
                  <a:pt x="378" y="970"/>
                </a:lnTo>
                <a:lnTo>
                  <a:pt x="371" y="991"/>
                </a:lnTo>
                <a:lnTo>
                  <a:pt x="368" y="1014"/>
                </a:lnTo>
                <a:lnTo>
                  <a:pt x="369" y="1026"/>
                </a:lnTo>
                <a:lnTo>
                  <a:pt x="372" y="1040"/>
                </a:lnTo>
                <a:lnTo>
                  <a:pt x="376" y="1054"/>
                </a:lnTo>
                <a:lnTo>
                  <a:pt x="381" y="1068"/>
                </a:lnTo>
                <a:lnTo>
                  <a:pt x="387" y="1081"/>
                </a:lnTo>
                <a:lnTo>
                  <a:pt x="391" y="1091"/>
                </a:lnTo>
                <a:lnTo>
                  <a:pt x="394" y="1097"/>
                </a:lnTo>
                <a:lnTo>
                  <a:pt x="395" y="1100"/>
                </a:lnTo>
                <a:lnTo>
                  <a:pt x="400" y="1117"/>
                </a:lnTo>
                <a:lnTo>
                  <a:pt x="399" y="1132"/>
                </a:lnTo>
                <a:lnTo>
                  <a:pt x="394" y="1145"/>
                </a:lnTo>
                <a:lnTo>
                  <a:pt x="384" y="1155"/>
                </a:lnTo>
                <a:lnTo>
                  <a:pt x="369" y="1161"/>
                </a:lnTo>
                <a:lnTo>
                  <a:pt x="352" y="1163"/>
                </a:lnTo>
                <a:lnTo>
                  <a:pt x="0" y="1163"/>
                </a:lnTo>
                <a:lnTo>
                  <a:pt x="0" y="1108"/>
                </a:lnTo>
                <a:lnTo>
                  <a:pt x="1" y="1101"/>
                </a:lnTo>
                <a:lnTo>
                  <a:pt x="1" y="1094"/>
                </a:lnTo>
                <a:lnTo>
                  <a:pt x="1" y="822"/>
                </a:lnTo>
                <a:lnTo>
                  <a:pt x="3" y="808"/>
                </a:lnTo>
                <a:lnTo>
                  <a:pt x="8" y="795"/>
                </a:lnTo>
                <a:lnTo>
                  <a:pt x="15" y="786"/>
                </a:lnTo>
                <a:lnTo>
                  <a:pt x="25" y="780"/>
                </a:lnTo>
                <a:lnTo>
                  <a:pt x="37" y="777"/>
                </a:lnTo>
                <a:lnTo>
                  <a:pt x="52" y="777"/>
                </a:lnTo>
                <a:lnTo>
                  <a:pt x="67" y="782"/>
                </a:lnTo>
                <a:lnTo>
                  <a:pt x="69" y="783"/>
                </a:lnTo>
                <a:lnTo>
                  <a:pt x="76" y="786"/>
                </a:lnTo>
                <a:lnTo>
                  <a:pt x="87" y="789"/>
                </a:lnTo>
                <a:lnTo>
                  <a:pt x="99" y="794"/>
                </a:lnTo>
                <a:lnTo>
                  <a:pt x="114" y="799"/>
                </a:lnTo>
                <a:lnTo>
                  <a:pt x="129" y="802"/>
                </a:lnTo>
                <a:lnTo>
                  <a:pt x="143" y="805"/>
                </a:lnTo>
                <a:lnTo>
                  <a:pt x="155" y="806"/>
                </a:lnTo>
                <a:lnTo>
                  <a:pt x="179" y="804"/>
                </a:lnTo>
                <a:lnTo>
                  <a:pt x="200" y="796"/>
                </a:lnTo>
                <a:lnTo>
                  <a:pt x="220" y="785"/>
                </a:lnTo>
                <a:lnTo>
                  <a:pt x="236" y="769"/>
                </a:lnTo>
                <a:lnTo>
                  <a:pt x="248" y="750"/>
                </a:lnTo>
                <a:lnTo>
                  <a:pt x="256" y="730"/>
                </a:lnTo>
                <a:lnTo>
                  <a:pt x="258" y="706"/>
                </a:lnTo>
                <a:lnTo>
                  <a:pt x="256" y="683"/>
                </a:lnTo>
                <a:lnTo>
                  <a:pt x="248" y="663"/>
                </a:lnTo>
                <a:lnTo>
                  <a:pt x="236" y="644"/>
                </a:lnTo>
                <a:lnTo>
                  <a:pt x="220" y="628"/>
                </a:lnTo>
                <a:lnTo>
                  <a:pt x="200" y="617"/>
                </a:lnTo>
                <a:lnTo>
                  <a:pt x="179" y="609"/>
                </a:lnTo>
                <a:lnTo>
                  <a:pt x="155" y="607"/>
                </a:lnTo>
                <a:lnTo>
                  <a:pt x="143" y="608"/>
                </a:lnTo>
                <a:lnTo>
                  <a:pt x="129" y="611"/>
                </a:lnTo>
                <a:lnTo>
                  <a:pt x="114" y="615"/>
                </a:lnTo>
                <a:lnTo>
                  <a:pt x="99" y="619"/>
                </a:lnTo>
                <a:lnTo>
                  <a:pt x="87" y="624"/>
                </a:lnTo>
                <a:lnTo>
                  <a:pt x="76" y="628"/>
                </a:lnTo>
                <a:lnTo>
                  <a:pt x="69" y="630"/>
                </a:lnTo>
                <a:lnTo>
                  <a:pt x="67" y="631"/>
                </a:lnTo>
                <a:lnTo>
                  <a:pt x="52" y="636"/>
                </a:lnTo>
                <a:lnTo>
                  <a:pt x="37" y="636"/>
                </a:lnTo>
                <a:lnTo>
                  <a:pt x="25" y="633"/>
                </a:lnTo>
                <a:lnTo>
                  <a:pt x="15" y="627"/>
                </a:lnTo>
                <a:lnTo>
                  <a:pt x="8" y="618"/>
                </a:lnTo>
                <a:lnTo>
                  <a:pt x="3" y="605"/>
                </a:lnTo>
                <a:lnTo>
                  <a:pt x="1" y="590"/>
                </a:lnTo>
                <a:lnTo>
                  <a:pt x="1" y="319"/>
                </a:lnTo>
                <a:lnTo>
                  <a:pt x="1" y="311"/>
                </a:lnTo>
                <a:lnTo>
                  <a:pt x="0" y="304"/>
                </a:lnTo>
                <a:lnTo>
                  <a:pt x="0" y="249"/>
                </a:lnTo>
                <a:lnTo>
                  <a:pt x="71" y="249"/>
                </a:lnTo>
                <a:lnTo>
                  <a:pt x="71" y="249"/>
                </a:lnTo>
                <a:lnTo>
                  <a:pt x="352" y="249"/>
                </a:lnTo>
                <a:lnTo>
                  <a:pt x="369" y="247"/>
                </a:lnTo>
                <a:lnTo>
                  <a:pt x="384" y="240"/>
                </a:lnTo>
                <a:lnTo>
                  <a:pt x="394" y="231"/>
                </a:lnTo>
                <a:lnTo>
                  <a:pt x="399" y="218"/>
                </a:lnTo>
                <a:lnTo>
                  <a:pt x="400" y="203"/>
                </a:lnTo>
                <a:lnTo>
                  <a:pt x="395" y="186"/>
                </a:lnTo>
                <a:lnTo>
                  <a:pt x="394" y="185"/>
                </a:lnTo>
                <a:lnTo>
                  <a:pt x="393" y="181"/>
                </a:lnTo>
                <a:lnTo>
                  <a:pt x="390" y="174"/>
                </a:lnTo>
                <a:lnTo>
                  <a:pt x="386" y="164"/>
                </a:lnTo>
                <a:lnTo>
                  <a:pt x="380" y="152"/>
                </a:lnTo>
                <a:lnTo>
                  <a:pt x="376" y="138"/>
                </a:lnTo>
                <a:lnTo>
                  <a:pt x="372" y="124"/>
                </a:lnTo>
                <a:lnTo>
                  <a:pt x="369" y="111"/>
                </a:lnTo>
                <a:lnTo>
                  <a:pt x="368" y="100"/>
                </a:lnTo>
                <a:lnTo>
                  <a:pt x="370" y="81"/>
                </a:lnTo>
                <a:lnTo>
                  <a:pt x="375" y="64"/>
                </a:lnTo>
                <a:lnTo>
                  <a:pt x="384" y="48"/>
                </a:lnTo>
                <a:lnTo>
                  <a:pt x="387" y="44"/>
                </a:lnTo>
                <a:lnTo>
                  <a:pt x="399" y="30"/>
                </a:lnTo>
                <a:lnTo>
                  <a:pt x="414" y="17"/>
                </a:lnTo>
                <a:lnTo>
                  <a:pt x="431" y="8"/>
                </a:lnTo>
                <a:lnTo>
                  <a:pt x="451" y="2"/>
                </a:lnTo>
                <a:lnTo>
                  <a:pt x="47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50048" y="2092995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Squeeze the power of in-memory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with Code-to-data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0048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HANA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3751" y="2092995"/>
            <a:ext cx="290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Transactional Fiori Apps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Web Design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8886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Fiori UX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0048" y="5275591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Side-by-side extension scenarios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Cloud solutions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50048" y="4941889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Ready Extension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8854" y="5275591"/>
            <a:ext cx="2529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your ABAP skills to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cloud native apps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5681" y="4680232"/>
            <a:ext cx="334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programming with ABAP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4557" y="3520351"/>
            <a:ext cx="117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ABAP in Cloud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694473" y="5019676"/>
            <a:ext cx="650754" cy="714990"/>
            <a:chOff x="2171700" y="1574800"/>
            <a:chExt cx="739776" cy="812800"/>
          </a:xfrm>
          <a:solidFill>
            <a:schemeClr val="bg1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43"/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44"/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4" descr="Related image">
            <a:extLst>
              <a:ext uri="{FF2B5EF4-FFF2-40B4-BE49-F238E27FC236}">
                <a16:creationId xmlns="" xmlns:a16="http://schemas.microsoft.com/office/drawing/2014/main" id="{9EC2C553-0535-4DE4-A089-A9735603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86" y="1863953"/>
            <a:ext cx="810694" cy="81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lated image">
            <a:extLst>
              <a:ext uri="{FF2B5EF4-FFF2-40B4-BE49-F238E27FC236}">
                <a16:creationId xmlns="" xmlns:a16="http://schemas.microsoft.com/office/drawing/2014/main" id="{C5B7AD5C-A726-402F-A71D-00508F91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62" y="3495190"/>
            <a:ext cx="982806" cy="9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microservice icon">
            <a:extLst>
              <a:ext uri="{FF2B5EF4-FFF2-40B4-BE49-F238E27FC236}">
                <a16:creationId xmlns="" xmlns:a16="http://schemas.microsoft.com/office/drawing/2014/main" id="{D8F749CE-CF48-43AB-B5CA-C4531A49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10" y="3291835"/>
            <a:ext cx="963200" cy="9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8240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0116" y="-102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  <a:cs typeface="Arial" pitchFamily="34" charset="0"/>
              </a:rPr>
              <a:t>Challenges (in context of cloud)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48B028-6246-4BCC-927E-F16E2DA69F6E}"/>
              </a:ext>
            </a:extLst>
          </p:cNvPr>
          <p:cNvSpPr txBox="1"/>
          <p:nvPr/>
        </p:nvSpPr>
        <p:spPr>
          <a:xfrm>
            <a:off x="596233" y="924177"/>
            <a:ext cx="56841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Integration between new solutions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Adoption of new trends like ML, IoT, Big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People, process and information integration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Speed of innovation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Extend existing solutions</a:t>
            </a:r>
          </a:p>
        </p:txBody>
      </p:sp>
      <p:sp>
        <p:nvSpPr>
          <p:cNvPr id="8" name="Cloud 7">
            <a:extLst>
              <a:ext uri="{FF2B5EF4-FFF2-40B4-BE49-F238E27FC236}">
                <a16:creationId xmlns="" xmlns:a16="http://schemas.microsoft.com/office/drawing/2014/main" id="{43F7D1FD-EE1C-4E6B-9AB1-912578955B6E}"/>
              </a:ext>
            </a:extLst>
          </p:cNvPr>
          <p:cNvSpPr/>
          <p:nvPr/>
        </p:nvSpPr>
        <p:spPr>
          <a:xfrm>
            <a:off x="830821" y="2924944"/>
            <a:ext cx="4104456" cy="1944216"/>
          </a:xfrm>
          <a:prstGeom prst="cloud">
            <a:avLst/>
          </a:prstGeom>
          <a:gradFill flip="none" rotWithShape="1">
            <a:gsLst>
              <a:gs pos="0">
                <a:srgbClr val="00B0F0"/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SAP Business Technology Platform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Is here…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0A11C4A-E0CC-4D29-BEB9-C45B022B9A51}"/>
              </a:ext>
            </a:extLst>
          </p:cNvPr>
          <p:cNvSpPr txBox="1"/>
          <p:nvPr/>
        </p:nvSpPr>
        <p:spPr>
          <a:xfrm>
            <a:off x="596233" y="5238050"/>
            <a:ext cx="5818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Remember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“You are not building platform, you will use platform to build/integrate on top of it”</a:t>
            </a:r>
          </a:p>
        </p:txBody>
      </p:sp>
      <p:pic>
        <p:nvPicPr>
          <p:cNvPr id="10" name="Picture 2" descr="Image result for freepik building">
            <a:extLst>
              <a:ext uri="{FF2B5EF4-FFF2-40B4-BE49-F238E27FC236}">
                <a16:creationId xmlns="" xmlns:a16="http://schemas.microsoft.com/office/drawing/2014/main" id="{335E1399-280F-4B6B-908D-49F6F92BD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7246" r="4900" b="6525"/>
          <a:stretch/>
        </p:blipFill>
        <p:spPr bwMode="auto">
          <a:xfrm>
            <a:off x="6280335" y="1196752"/>
            <a:ext cx="5574717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4">
            <a:extLst>
              <a:ext uri="{FF2B5EF4-FFF2-40B4-BE49-F238E27FC236}">
                <a16:creationId xmlns="" xmlns:a16="http://schemas.microsoft.com/office/drawing/2014/main" id="{393CE976-CDC0-478F-8E59-706F917F485F}"/>
              </a:ext>
            </a:extLst>
          </p:cNvPr>
          <p:cNvSpPr/>
          <p:nvPr/>
        </p:nvSpPr>
        <p:spPr>
          <a:xfrm>
            <a:off x="6352343" y="1196752"/>
            <a:ext cx="1398253" cy="107369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Stable Core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="" xmlns:a16="http://schemas.microsoft.com/office/drawing/2014/main" id="{686FA6D1-58DF-42B9-9BB6-216F2E888DD1}"/>
              </a:ext>
            </a:extLst>
          </p:cNvPr>
          <p:cNvSpPr/>
          <p:nvPr/>
        </p:nvSpPr>
        <p:spPr>
          <a:xfrm>
            <a:off x="10486900" y="1196752"/>
            <a:ext cx="1282130" cy="1073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Innovation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54CBF7A-3180-4996-980B-34A07AE30939}"/>
              </a:ext>
            </a:extLst>
          </p:cNvPr>
          <p:cNvSpPr txBox="1"/>
          <p:nvPr/>
        </p:nvSpPr>
        <p:spPr>
          <a:xfrm>
            <a:off x="8370493" y="790737"/>
            <a:ext cx="252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Bi-Model IT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7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first program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6A77B0B-9AC1-4532-A504-0017BBF5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2" y="1078882"/>
            <a:ext cx="6480720" cy="357425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25464" y="532886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825464" y="5363924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  <a:hlinkClick r:id="rId4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First Program in RAP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825464" y="485838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811845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DB Tables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1448" y="503835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438229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7930617" y="1337360"/>
            <a:ext cx="2016224" cy="10855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Items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="" xmlns:a16="http://schemas.microsoft.com/office/drawing/2014/main" id="{8F38AEF4-179B-4BE9-A52F-FF4A2B04EC52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382445" y="1880147"/>
            <a:ext cx="1548172" cy="250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C5A3E6F-F6A0-400D-941D-4725A1AF6892}"/>
              </a:ext>
            </a:extLst>
          </p:cNvPr>
          <p:cNvSpPr/>
          <p:nvPr/>
        </p:nvSpPr>
        <p:spPr>
          <a:xfrm>
            <a:off x="4409854" y="2792698"/>
            <a:ext cx="2016224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4760AD8-6A0D-4C8A-B0B0-2E566AF11C86}"/>
              </a:ext>
            </a:extLst>
          </p:cNvPr>
          <p:cNvSpPr/>
          <p:nvPr/>
        </p:nvSpPr>
        <p:spPr>
          <a:xfrm>
            <a:off x="765821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 Partner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4ED692E3-E84C-49AD-B66A-3C7FB7F934A6}"/>
              </a:ext>
            </a:extLst>
          </p:cNvPr>
          <p:cNvCxnSpPr>
            <a:endCxn id="6" idx="1"/>
          </p:cNvCxnSpPr>
          <p:nvPr/>
        </p:nvCxnSpPr>
        <p:spPr>
          <a:xfrm>
            <a:off x="2710037" y="1882656"/>
            <a:ext cx="17281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3126A1B-0BB0-458C-9B13-4E164771EE57}"/>
              </a:ext>
            </a:extLst>
          </p:cNvPr>
          <p:cNvSpPr txBox="1"/>
          <p:nvPr/>
        </p:nvSpPr>
        <p:spPr>
          <a:xfrm>
            <a:off x="6794640" y="151568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142085" y="15133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61C044F-8385-4BB1-B6F1-7B905CD82EFF}"/>
              </a:ext>
            </a:extLst>
          </p:cNvPr>
          <p:cNvSpPr txBox="1"/>
          <p:nvPr/>
        </p:nvSpPr>
        <p:spPr>
          <a:xfrm>
            <a:off x="7814076" y="29034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D9E49DF3-12FC-46F1-A824-31C4895D8344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 flipV="1">
            <a:off x="6426078" y="2422933"/>
            <a:ext cx="2512651" cy="873821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81448" y="5073414"/>
            <a:ext cx="97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 elements &amp; Domain for ID (Char32) and Role (Char2)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Database Tables</a:t>
            </a:r>
            <a:endParaRPr lang="en-US" sz="1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Load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Data to the table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81448" y="456787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665230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215092" cy="68961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908720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ZATS_00_C_SOFTSALES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706728" y="2336332"/>
            <a:ext cx="2030289" cy="96688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ZATS_00_SO_I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911596" y="387222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</a:t>
            </a:r>
            <a:r>
              <a:rPr lang="en-US" sz="1800" dirty="0" smtClean="0">
                <a:solidFill>
                  <a:schemeClr val="bg1"/>
                </a:solidFill>
              </a:rPr>
              <a:t>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59" y="2336333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ZATS_00__I_SALES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3764716"/>
            <a:ext cx="307631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ZATS_00_I_SALESHDR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630222" y="5057063"/>
            <a:ext cx="2538843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ZATS_00_Product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5120393" y="5057063"/>
            <a:ext cx="1977597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ZATS_00_SO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8418696" y="3764716"/>
            <a:ext cx="2932300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ZATS_00_P_PROD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>
            <a:stCxn id="31" idx="0"/>
            <a:endCxn id="29" idx="2"/>
          </p:cNvCxnSpPr>
          <p:nvPr/>
        </p:nvCxnSpPr>
        <p:spPr>
          <a:xfrm flipV="1">
            <a:off x="6109192" y="4731400"/>
            <a:ext cx="5926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3435" y="3765090"/>
            <a:ext cx="44778" cy="56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0"/>
            <a:endCxn id="9" idx="2"/>
          </p:cNvCxnSpPr>
          <p:nvPr/>
        </p:nvCxnSpPr>
        <p:spPr>
          <a:xfrm flipV="1">
            <a:off x="6144820" y="1875404"/>
            <a:ext cx="1" cy="46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28" idx="3"/>
          </p:cNvCxnSpPr>
          <p:nvPr/>
        </p:nvCxnSpPr>
        <p:spPr>
          <a:xfrm flipH="1" flipV="1">
            <a:off x="7712680" y="2819675"/>
            <a:ext cx="994048" cy="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2" idx="1"/>
            <a:endCxn id="28" idx="3"/>
          </p:cNvCxnSpPr>
          <p:nvPr/>
        </p:nvCxnSpPr>
        <p:spPr>
          <a:xfrm rot="10800000">
            <a:off x="7712680" y="2819676"/>
            <a:ext cx="706016" cy="142838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0"/>
            <a:endCxn id="32" idx="2"/>
          </p:cNvCxnSpPr>
          <p:nvPr/>
        </p:nvCxnSpPr>
        <p:spPr>
          <a:xfrm flipH="1" flipV="1">
            <a:off x="9884846" y="4731400"/>
            <a:ext cx="14798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9" idx="3"/>
            <a:endCxn id="29" idx="1"/>
          </p:cNvCxnSpPr>
          <p:nvPr/>
        </p:nvCxnSpPr>
        <p:spPr>
          <a:xfrm>
            <a:off x="3576679" y="4236916"/>
            <a:ext cx="1000281" cy="111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7819024" y="423226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1053852" y="2323122"/>
            <a:ext cx="266429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ZATS_00_I_BP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1231961" y="3764716"/>
            <a:ext cx="2344718" cy="94440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ZATS_00_BP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1" name="Straight Arrow Connector 80"/>
          <p:cNvCxnSpPr>
            <a:stCxn id="79" idx="0"/>
            <a:endCxn id="78" idx="2"/>
          </p:cNvCxnSpPr>
          <p:nvPr/>
        </p:nvCxnSpPr>
        <p:spPr>
          <a:xfrm flipH="1" flipV="1">
            <a:off x="2386000" y="3289806"/>
            <a:ext cx="18320" cy="4749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6094412" y="3419708"/>
            <a:ext cx="6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825464" y="5976932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825464" y="6011996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CDS View According to VDM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825464" y="5506457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rot="-60000" flipV="1">
            <a:off x="6115118" y="3303017"/>
            <a:ext cx="29702" cy="4616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10365</TotalTime>
  <Words>641</Words>
  <Application>Microsoft Office PowerPoint</Application>
  <PresentationFormat>Custom</PresentationFormat>
  <Paragraphs>157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PowerPoint Presentation</vt:lpstr>
      <vt:lpstr>Motivation for ABAP on Cloud</vt:lpstr>
      <vt:lpstr>Motivation for ABAP on Cloud</vt:lpstr>
      <vt:lpstr>Challenges (in context of cloud)</vt:lpstr>
      <vt:lpstr>Create your first program</vt:lpstr>
      <vt:lpstr>Create Your DB Tables</vt:lpstr>
      <vt:lpstr>Creating CDS View</vt:lpstr>
      <vt:lpstr>Limitation’s of ABAP on Cloud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302</cp:revision>
  <dcterms:created xsi:type="dcterms:W3CDTF">2013-09-12T13:05:01Z</dcterms:created>
  <dcterms:modified xsi:type="dcterms:W3CDTF">2021-11-23T14:08:11Z</dcterms:modified>
</cp:coreProperties>
</file>